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213195 Sufiyaan Usmani" userId="c1c7107d-b5af-4264-8274-dcaff40e8f55" providerId="ADAL" clId="{4AE73CE5-B0FD-4EF1-8CDA-E0BDA0F51029}"/>
    <pc:docChg chg="undo custSel addSld modSld">
      <pc:chgData name="K213195 Sufiyaan Usmani" userId="c1c7107d-b5af-4264-8274-dcaff40e8f55" providerId="ADAL" clId="{4AE73CE5-B0FD-4EF1-8CDA-E0BDA0F51029}" dt="2021-12-16T15:58:19.637" v="9" actId="1076"/>
      <pc:docMkLst>
        <pc:docMk/>
      </pc:docMkLst>
      <pc:sldChg chg="addSp delSp modSp new mod setBg">
        <pc:chgData name="K213195 Sufiyaan Usmani" userId="c1c7107d-b5af-4264-8274-dcaff40e8f55" providerId="ADAL" clId="{4AE73CE5-B0FD-4EF1-8CDA-E0BDA0F51029}" dt="2021-12-16T15:58:19.637" v="9" actId="1076"/>
        <pc:sldMkLst>
          <pc:docMk/>
          <pc:sldMk cId="297546764" sldId="264"/>
        </pc:sldMkLst>
        <pc:spChg chg="add del">
          <ac:chgData name="K213195 Sufiyaan Usmani" userId="c1c7107d-b5af-4264-8274-dcaff40e8f55" providerId="ADAL" clId="{4AE73CE5-B0FD-4EF1-8CDA-E0BDA0F51029}" dt="2021-12-16T15:58:09.694" v="5" actId="26606"/>
          <ac:spMkLst>
            <pc:docMk/>
            <pc:sldMk cId="297546764" sldId="264"/>
            <ac:spMk id="2" creationId="{905862C5-D9AB-429F-9E1C-2917A6D58C2B}"/>
          </ac:spMkLst>
        </pc:spChg>
        <pc:spChg chg="add del">
          <ac:chgData name="K213195 Sufiyaan Usmani" userId="c1c7107d-b5af-4264-8274-dcaff40e8f55" providerId="ADAL" clId="{4AE73CE5-B0FD-4EF1-8CDA-E0BDA0F51029}" dt="2021-12-16T15:58:09.694" v="5" actId="26606"/>
          <ac:spMkLst>
            <pc:docMk/>
            <pc:sldMk cId="297546764" sldId="264"/>
            <ac:spMk id="3" creationId="{4037F2C5-BF29-4F5B-8E7E-0471DD90A32E}"/>
          </ac:spMkLst>
        </pc:spChg>
        <pc:spChg chg="add del">
          <ac:chgData name="K213195 Sufiyaan Usmani" userId="c1c7107d-b5af-4264-8274-dcaff40e8f55" providerId="ADAL" clId="{4AE73CE5-B0FD-4EF1-8CDA-E0BDA0F51029}" dt="2021-12-16T15:58:09.694" v="5" actId="26606"/>
          <ac:spMkLst>
            <pc:docMk/>
            <pc:sldMk cId="297546764" sldId="264"/>
            <ac:spMk id="10" creationId="{DB8D5541-7726-BA46-8BFA-BF6AA8D42BD7}"/>
          </ac:spMkLst>
        </pc:spChg>
        <pc:spChg chg="add del">
          <ac:chgData name="K213195 Sufiyaan Usmani" userId="c1c7107d-b5af-4264-8274-dcaff40e8f55" providerId="ADAL" clId="{4AE73CE5-B0FD-4EF1-8CDA-E0BDA0F51029}" dt="2021-12-16T15:58:09.694" v="5" actId="26606"/>
          <ac:spMkLst>
            <pc:docMk/>
            <pc:sldMk cId="297546764" sldId="264"/>
            <ac:spMk id="12" creationId="{97F434CF-7503-CE4F-8426-C312C6315AD0}"/>
          </ac:spMkLst>
        </pc:spChg>
        <pc:spChg chg="add del">
          <ac:chgData name="K213195 Sufiyaan Usmani" userId="c1c7107d-b5af-4264-8274-dcaff40e8f55" providerId="ADAL" clId="{4AE73CE5-B0FD-4EF1-8CDA-E0BDA0F51029}" dt="2021-12-16T15:58:09.694" v="5" actId="26606"/>
          <ac:spMkLst>
            <pc:docMk/>
            <pc:sldMk cId="297546764" sldId="264"/>
            <ac:spMk id="14" creationId="{FEDBFB2F-FE34-E349-9484-C275FBE31614}"/>
          </ac:spMkLst>
        </pc:spChg>
        <pc:spChg chg="add del">
          <ac:chgData name="K213195 Sufiyaan Usmani" userId="c1c7107d-b5af-4264-8274-dcaff40e8f55" providerId="ADAL" clId="{4AE73CE5-B0FD-4EF1-8CDA-E0BDA0F51029}" dt="2021-12-16T15:58:09.694" v="5" actId="26606"/>
          <ac:spMkLst>
            <pc:docMk/>
            <pc:sldMk cId="297546764" sldId="264"/>
            <ac:spMk id="16" creationId="{F6747103-26DE-C441-9AEF-B6F786FC1104}"/>
          </ac:spMkLst>
        </pc:spChg>
        <pc:spChg chg="add del">
          <ac:chgData name="K213195 Sufiyaan Usmani" userId="c1c7107d-b5af-4264-8274-dcaff40e8f55" providerId="ADAL" clId="{4AE73CE5-B0FD-4EF1-8CDA-E0BDA0F51029}" dt="2021-12-16T15:58:09.694" v="5" actId="26606"/>
          <ac:spMkLst>
            <pc:docMk/>
            <pc:sldMk cId="297546764" sldId="264"/>
            <ac:spMk id="18" creationId="{E40A3421-0054-4F41-BEDC-03752892C3B7}"/>
          </ac:spMkLst>
        </pc:spChg>
        <pc:spChg chg="add del">
          <ac:chgData name="K213195 Sufiyaan Usmani" userId="c1c7107d-b5af-4264-8274-dcaff40e8f55" providerId="ADAL" clId="{4AE73CE5-B0FD-4EF1-8CDA-E0BDA0F51029}" dt="2021-12-16T15:58:09.694" v="5" actId="26606"/>
          <ac:spMkLst>
            <pc:docMk/>
            <pc:sldMk cId="297546764" sldId="264"/>
            <ac:spMk id="20" creationId="{D32757E8-E62D-5942-BACD-CB440AA73891}"/>
          </ac:spMkLst>
        </pc:spChg>
        <pc:picChg chg="add mod">
          <ac:chgData name="K213195 Sufiyaan Usmani" userId="c1c7107d-b5af-4264-8274-dcaff40e8f55" providerId="ADAL" clId="{4AE73CE5-B0FD-4EF1-8CDA-E0BDA0F51029}" dt="2021-12-16T15:58:19.637" v="9" actId="1076"/>
          <ac:picMkLst>
            <pc:docMk/>
            <pc:sldMk cId="297546764" sldId="264"/>
            <ac:picMk id="5" creationId="{0BD886AB-100C-403B-BC17-50B588BD8F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12/16/2021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5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4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9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8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9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A6440-85AA-41CA-A0C0-FF5B5BB29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08" b="146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EA720-E46E-4A5E-8111-08E84F070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n-US" dirty="0"/>
              <a:t>Electrostatics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1D98E-0175-48EE-8946-A23705870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1275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9BAF-E43B-496A-8608-5A24A2D0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ABA2-D24E-4050-B652-C141AD98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E6C68-C50D-4BCC-97BF-B68F69FF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4" y="1420250"/>
            <a:ext cx="10480431" cy="40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9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096A-3A4D-4B4D-AF67-0FC947E5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706032-8995-4239-AE55-41150AEF8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72" y="3423367"/>
            <a:ext cx="7298056" cy="331936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3C4A9-F821-4851-A574-E658A9300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72" y="245927"/>
            <a:ext cx="7298056" cy="29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13F8-6D50-443F-9BC9-F358E42F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5144-9C98-41DF-B144-4BF0236C2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D9868-437E-4346-96F5-57293D94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03" y="344566"/>
            <a:ext cx="9059594" cy="61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3171-30F4-4E83-AD79-9CA5EC9C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4A89-C2CB-461E-A6EF-1DD25F0A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BFBD5-39C2-4947-ACC8-13FA3E3B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92" y="553488"/>
            <a:ext cx="9049616" cy="57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5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BA25-75D4-469C-A3F8-846EA5F2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E47C-896B-49B5-93A5-AB7D6918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8C894-59CF-4230-BD17-4AA3F66A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77" y="248477"/>
            <a:ext cx="8832445" cy="63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6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8A07-A3FB-4120-805D-A9CCF3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3985-83E1-444D-A9BD-1E0AEA8D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ABC83-8941-43FD-8982-7E421A6DD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50" y="106367"/>
            <a:ext cx="8451899" cy="66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5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9FBA-DB6E-47F3-9AB9-B60B3B11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46F3-7BD0-43D9-BB23-5426DF0C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A833D-F2EA-42EE-ABBA-1D40CD7C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49" y="2075575"/>
            <a:ext cx="9242902" cy="27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4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62C5-D9AB-429F-9E1C-2917A6D5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F2C5-BF29-4F5B-8E7E-0471DD90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886AB-100C-403B-BC17-50B588BD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627"/>
            <a:ext cx="12192000" cy="60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76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E44E2C"/>
      </a:accent1>
      <a:accent2>
        <a:srgbClr val="D21A45"/>
      </a:accent2>
      <a:accent3>
        <a:srgbClr val="E42CA3"/>
      </a:accent3>
      <a:accent4>
        <a:srgbClr val="C61AD2"/>
      </a:accent4>
      <a:accent5>
        <a:srgbClr val="8B2CE4"/>
      </a:accent5>
      <a:accent6>
        <a:srgbClr val="4332D7"/>
      </a:accent6>
      <a:hlink>
        <a:srgbClr val="973F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Seaford Display</vt:lpstr>
      <vt:lpstr>System Font Regular</vt:lpstr>
      <vt:lpstr>Tenorite</vt:lpstr>
      <vt:lpstr>MadridVTI</vt:lpstr>
      <vt:lpstr>Electrostatics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Electrostatics</dc:title>
  <dc:creator>K213195 Sufiyaan Usmani</dc:creator>
  <cp:lastModifiedBy>K213195 Sufiyaan Usmani</cp:lastModifiedBy>
  <cp:revision>1</cp:revision>
  <dcterms:created xsi:type="dcterms:W3CDTF">2021-12-16T15:42:41Z</dcterms:created>
  <dcterms:modified xsi:type="dcterms:W3CDTF">2021-12-16T15:58:28Z</dcterms:modified>
</cp:coreProperties>
</file>