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22DD79-288C-443F-820A-659A76E80C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F7D0D-9EA4-4F49-B546-1787CA4CA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FAFF-F801-4985-B37A-04B55F0C928E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5F754-B772-49C4-993B-C353C95BA9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77752-DA0D-44BD-995F-DF49A7A4C7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DA52E-97D2-49BB-A9ED-BDD1DE28D5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1581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98632-C434-40C7-81D9-EE13FD540AA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F73D8-E0D8-46E9-90C2-2E12FE6EA83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2261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8AD0-416D-4F0E-8D78-64F5C5533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3CCD0-ECBB-471F-8F3A-387CFE46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DAEE-2D03-45AC-A400-F6581F9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5867E-D25D-4D7A-BF9A-F084A05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FEBA-7AB0-46DC-9143-B4F8B36D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604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458A-D559-41A1-B150-1B514433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9C66E-4FFF-44A6-9605-37674AD1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6A9F-C83F-4329-879F-E7BEE11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5E86-634C-45DA-9B26-D89A6280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EE6D-1B9E-4847-8796-A5739403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66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F65EA-CE36-4913-935D-92D3C281F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11ED3-51CF-4C45-9780-B17E53F88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EEA4-CB39-4E41-940E-23061E22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297E-67B9-4559-9C84-3A0440AA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C992-D952-4055-87D3-D84D27B2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78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C076-38B7-42A1-A4DF-744C4B32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C9E-E76F-4B7C-9A35-47C021F2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8871-830C-40B8-A92A-1F6A2D97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49CE-1D8D-4DC2-A9E3-E05AF42E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3944-DB1B-478D-8410-0AD45CD1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84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040E-99D8-45EB-AF33-63C84945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7D14-5E3B-4B7E-9159-A76B7DFA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09D9-5CE3-4618-9887-AE576681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0372-5B8C-42B5-9FBA-0295153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6ADE-A8FD-4DDF-8F64-306D81B9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421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A31B-DEAF-4886-91F5-0F3EBD13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4516-230D-4E83-A464-76C76E92E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FAD66-86E6-46D3-A6DF-E2F2F12D8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530A-CE02-4A88-BE40-E0EA9171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9171-A1CD-4A52-9BFD-4CC45FB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61FF-64D2-423B-B6C6-E9850DE7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890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873B-2D8B-45F0-A8B4-AE84856B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57522-8461-4179-878A-62160749D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BB4A9-56AF-40C2-A3AB-4ED851077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55458-9603-47E0-AD40-8F3756F45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4C00-1DE3-49AD-90A5-9A9C18B4F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86EF1-BEF5-4DE9-A52C-CC230A7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847AC-E3F8-46D2-8C67-548CEE8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8E748-D27A-41B2-A4C8-B28E4384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12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E5F-2AF8-4E26-B408-662C1B12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CCCC0-844C-4F5E-9292-FB4D931C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CE2C0-4BDD-43A9-B781-5BDD560F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105F-AC9D-4036-A9E2-D8F2BC57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77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12924-5DCA-45AB-97DC-CB87890C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9EAB5-C100-483B-9C65-22240758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F6FA5-C4A8-471A-85F4-CCCC267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554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4210-5EC0-473A-8941-7FA2E16D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6D42-99A4-480B-8CB7-CFB86D4A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F2D2B-E125-475F-A0CD-5C467D283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CDB1-40BC-4460-8714-49DB91FC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926F-1DCA-4723-B0C2-CC895C9C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4AC7-45AB-4863-A961-E95CB53B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163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ED84-2E68-49F1-99E1-EC78D9CD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7F2BB-4FF9-4032-AF0E-5A4421E1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38CEB-FCE7-45C8-86B7-D6615B9B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CDFE-14BF-4D02-9BCF-6E2C5E20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708E3-D66B-4A11-B374-796A0B9E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6E6E-31C6-44E7-9316-EA8ECEAD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41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24015-A122-4C69-8935-B6EC33A6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C401-FDAA-4FC1-A304-0ED5D30D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4552-BD4B-4389-A886-84B5F4C3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9D4F-1C62-4625-A5F0-21B949798601}" type="datetimeFigureOut">
              <a:rPr lang="en-PK" smtClean="0"/>
              <a:t>10/12/2021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6B8A-EE86-45D3-A717-E011E2409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7CF9-16BB-4138-AF5C-38EEDFC8E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319A-4D2D-4B6B-83CC-D6A5249575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799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1750-7B46-4B6A-9E2C-1EB6C77A9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Waves and Oscillations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EF299-7153-4A06-A68E-F67909BA0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B</a:t>
            </a:r>
            <a:endParaRPr lang="en-PK" dirty="0"/>
          </a:p>
        </p:txBody>
      </p:sp>
      <p:pic>
        <p:nvPicPr>
          <p:cNvPr id="5" name="Picture 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49B632F4-770D-40A1-B6C0-30E413D1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8" y="135728"/>
            <a:ext cx="1133513" cy="113351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95D0B-C208-4D01-8540-A5A208BE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Physics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F3D0-7EAE-417B-8DE3-FC028CAE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319A-4D2D-4B6B-83CC-D6A52495756E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138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C173B-C034-4BEE-A988-54D359136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922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20B4-DC1E-454F-B124-6C3190CB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2BEC-8AAF-409C-A0F3-BA6CE675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B8A85-C33E-49B0-92FC-A66CABD7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323975"/>
            <a:ext cx="7543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eaking wave">
            <a:extLst>
              <a:ext uri="{FF2B5EF4-FFF2-40B4-BE49-F238E27FC236}">
                <a16:creationId xmlns:a16="http://schemas.microsoft.com/office/drawing/2014/main" id="{3736B250-275B-47E3-8C9F-20AC5CEA7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B1750-7B46-4B6A-9E2C-1EB6C77A9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66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Waves</a:t>
            </a:r>
            <a:endParaRPr lang="en-PK" sz="166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EF299-7153-4A06-A68E-F67909BA0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P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3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D0881-1459-4F29-99CC-74A6A1BAB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80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722C0-867D-42BC-9F1D-373F16C5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40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5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50B2E-4DF7-4427-A9DE-F5D565B07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06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EF9D9-A1B3-45D1-9963-5407CA98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7" y="556059"/>
            <a:ext cx="11666766" cy="57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5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13109-4CB5-4DF5-AC64-2FD91590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0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EEBCA-3194-4B31-9002-8374BC52F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6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3105B-2595-4B45-AEB9-39A10BA7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38B52043-8E6E-476D-A30A-368EBB0C2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B1750-7B46-4B6A-9E2C-1EB6C77A9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Autofit/>
          </a:bodyPr>
          <a:lstStyle/>
          <a:p>
            <a:r>
              <a:rPr lang="en-US" sz="112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Oscillations</a:t>
            </a:r>
            <a:endParaRPr lang="en-PK" sz="112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EF299-7153-4A06-A68E-F67909BA0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P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B4D2B-3A74-4772-9DC2-94645E23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029F4-5488-46C7-9056-36D9033E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3288"/>
            <a:ext cx="10905066" cy="5125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1E10-7824-4053-9B71-F0FB28A66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323" y="317027"/>
            <a:ext cx="3276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646B2-7A05-4499-B9E7-2B2A0303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4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56185-CAF4-41DA-825F-5F15B925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F6911A-FDE8-410D-8258-2152E6C9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753D31-962F-4319-9991-BC7E121C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4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36576-288F-44A0-AE2B-8E281348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928A6-4B19-4E52-A0EB-0ED2225DB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06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75B06-1DF7-4F9C-A0D4-51394FC85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53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CFC55-1794-4357-8B9D-9FBE6891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0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F11B4-918A-4D3D-9C93-42D0AC93B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8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14DBF-81E0-499B-B223-7A61BB225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8E187-09C4-4167-A718-15F702F5F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3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C89F-FE41-4241-8391-39010D0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E6334-6A9C-4180-906E-2FDBB5B35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65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69960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Widescreen</PresentationFormat>
  <Paragraphs>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Office Theme</vt:lpstr>
      <vt:lpstr>Waves and Oscillations</vt:lpstr>
      <vt:lpstr>Oscillations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 and Oscillations</dc:title>
  <dc:creator>K213195 Sufiyaan Usmani</dc:creator>
  <cp:lastModifiedBy>K213195 Sufiyaan Usmani</cp:lastModifiedBy>
  <cp:revision>1</cp:revision>
  <dcterms:created xsi:type="dcterms:W3CDTF">2021-12-10T14:06:58Z</dcterms:created>
  <dcterms:modified xsi:type="dcterms:W3CDTF">2021-12-10T14:29:18Z</dcterms:modified>
</cp:coreProperties>
</file>