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69" r:id="rId16"/>
    <p:sldId id="268" r:id="rId17"/>
    <p:sldId id="272" r:id="rId18"/>
    <p:sldId id="279" r:id="rId19"/>
    <p:sldId id="280" r:id="rId20"/>
    <p:sldId id="281" r:id="rId21"/>
    <p:sldId id="282" r:id="rId22"/>
    <p:sldId id="283" r:id="rId23"/>
    <p:sldId id="273" r:id="rId24"/>
    <p:sldId id="277" r:id="rId25"/>
    <p:sldId id="278" r:id="rId26"/>
    <p:sldId id="270" r:id="rId27"/>
    <p:sldId id="27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DE835-796D-4DED-B339-595015157811}" v="104" dt="2021-12-08T21:09:5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213195 Sufiyaan Usmani" userId="c1c7107d-b5af-4264-8274-dcaff40e8f55" providerId="ADAL" clId="{DB4DE835-796D-4DED-B339-595015157811}"/>
    <pc:docChg chg="undo custSel addSld delSld modSld sldOrd">
      <pc:chgData name="K213195 Sufiyaan Usmani" userId="c1c7107d-b5af-4264-8274-dcaff40e8f55" providerId="ADAL" clId="{DB4DE835-796D-4DED-B339-595015157811}" dt="2021-12-20T18:57:56.216" v="256" actId="1076"/>
      <pc:docMkLst>
        <pc:docMk/>
      </pc:docMkLst>
      <pc:sldChg chg="addSp delSp modSp mod">
        <pc:chgData name="K213195 Sufiyaan Usmani" userId="c1c7107d-b5af-4264-8274-dcaff40e8f55" providerId="ADAL" clId="{DB4DE835-796D-4DED-B339-595015157811}" dt="2021-12-07T14:50:06.916" v="23" actId="1076"/>
        <pc:sldMkLst>
          <pc:docMk/>
          <pc:sldMk cId="1104993815" sldId="265"/>
        </pc:sldMkLst>
        <pc:spChg chg="mod">
          <ac:chgData name="K213195 Sufiyaan Usmani" userId="c1c7107d-b5af-4264-8274-dcaff40e8f55" providerId="ADAL" clId="{DB4DE835-796D-4DED-B339-595015157811}" dt="2021-12-07T14:50:06.916" v="23" actId="1076"/>
          <ac:spMkLst>
            <pc:docMk/>
            <pc:sldMk cId="1104993815" sldId="265"/>
            <ac:spMk id="2" creationId="{73AF3A19-6AA1-490D-A543-D307AC581A1B}"/>
          </ac:spMkLst>
        </pc:spChg>
        <pc:spChg chg="del">
          <ac:chgData name="K213195 Sufiyaan Usmani" userId="c1c7107d-b5af-4264-8274-dcaff40e8f55" providerId="ADAL" clId="{DB4DE835-796D-4DED-B339-595015157811}" dt="2021-12-07T14:49:42.589" v="2" actId="26606"/>
          <ac:spMkLst>
            <pc:docMk/>
            <pc:sldMk cId="1104993815" sldId="265"/>
            <ac:spMk id="10" creationId="{C1DD1A8A-57D5-4A81-AD04-532B043C5611}"/>
          </ac:spMkLst>
        </pc:spChg>
        <pc:spChg chg="del">
          <ac:chgData name="K213195 Sufiyaan Usmani" userId="c1c7107d-b5af-4264-8274-dcaff40e8f55" providerId="ADAL" clId="{DB4DE835-796D-4DED-B339-595015157811}" dt="2021-12-07T14:49:42.589" v="2" actId="26606"/>
          <ac:spMkLst>
            <pc:docMk/>
            <pc:sldMk cId="1104993815" sldId="265"/>
            <ac:spMk id="12" creationId="{007891EC-4501-44ED-A8C8-B11B6DB767AB}"/>
          </ac:spMkLst>
        </pc:spChg>
        <pc:spChg chg="add">
          <ac:chgData name="K213195 Sufiyaan Usmani" userId="c1c7107d-b5af-4264-8274-dcaff40e8f55" providerId="ADAL" clId="{DB4DE835-796D-4DED-B339-595015157811}" dt="2021-12-07T14:49:42.589" v="2" actId="26606"/>
          <ac:spMkLst>
            <pc:docMk/>
            <pc:sldMk cId="1104993815" sldId="265"/>
            <ac:spMk id="17" creationId="{71B2258F-86CA-4D4D-8270-BC05FCDEBFB3}"/>
          </ac:spMkLst>
        </pc:spChg>
        <pc:picChg chg="del">
          <ac:chgData name="K213195 Sufiyaan Usmani" userId="c1c7107d-b5af-4264-8274-dcaff40e8f55" providerId="ADAL" clId="{DB4DE835-796D-4DED-B339-595015157811}" dt="2021-12-07T14:49:39.669" v="1" actId="478"/>
          <ac:picMkLst>
            <pc:docMk/>
            <pc:sldMk cId="1104993815" sldId="265"/>
            <ac:picMk id="6" creationId="{76D7EB01-1490-44D8-B339-9FE0C462649D}"/>
          </ac:picMkLst>
        </pc:picChg>
        <pc:picChg chg="add mod ord">
          <ac:chgData name="K213195 Sufiyaan Usmani" userId="c1c7107d-b5af-4264-8274-dcaff40e8f55" providerId="ADAL" clId="{DB4DE835-796D-4DED-B339-595015157811}" dt="2021-12-07T14:49:42.589" v="2" actId="26606"/>
          <ac:picMkLst>
            <pc:docMk/>
            <pc:sldMk cId="1104993815" sldId="265"/>
            <ac:picMk id="7" creationId="{C5B6510F-134F-467E-A588-FFD2A21D6291}"/>
          </ac:picMkLst>
        </pc:picChg>
      </pc:sldChg>
      <pc:sldChg chg="addSp delSp modSp add mod ord setBg setClrOvrMap delDesignElem">
        <pc:chgData name="K213195 Sufiyaan Usmani" userId="c1c7107d-b5af-4264-8274-dcaff40e8f55" providerId="ADAL" clId="{DB4DE835-796D-4DED-B339-595015157811}" dt="2021-12-12T20:35:12.855" v="215" actId="404"/>
        <pc:sldMkLst>
          <pc:docMk/>
          <pc:sldMk cId="295102089" sldId="270"/>
        </pc:sldMkLst>
        <pc:spChg chg="mod">
          <ac:chgData name="K213195 Sufiyaan Usmani" userId="c1c7107d-b5af-4264-8274-dcaff40e8f55" providerId="ADAL" clId="{DB4DE835-796D-4DED-B339-595015157811}" dt="2021-12-12T20:35:12.855" v="215" actId="404"/>
          <ac:spMkLst>
            <pc:docMk/>
            <pc:sldMk cId="295102089" sldId="270"/>
            <ac:spMk id="2" creationId="{73AF3A19-6AA1-490D-A543-D307AC581A1B}"/>
          </ac:spMkLst>
        </pc:spChg>
        <pc:spChg chg="mod">
          <ac:chgData name="K213195 Sufiyaan Usmani" userId="c1c7107d-b5af-4264-8274-dcaff40e8f55" providerId="ADAL" clId="{DB4DE835-796D-4DED-B339-595015157811}" dt="2021-12-08T20:56:10.225" v="62" actId="26606"/>
          <ac:spMkLst>
            <pc:docMk/>
            <pc:sldMk cId="295102089" sldId="270"/>
            <ac:spMk id="4" creationId="{57EBB446-1378-4CD7-A693-8E0F5DE9ECD8}"/>
          </ac:spMkLst>
        </pc:spChg>
        <pc:spChg chg="add del">
          <ac:chgData name="K213195 Sufiyaan Usmani" userId="c1c7107d-b5af-4264-8274-dcaff40e8f55" providerId="ADAL" clId="{DB4DE835-796D-4DED-B339-595015157811}" dt="2021-12-08T20:56:10.225" v="62" actId="26606"/>
          <ac:spMkLst>
            <pc:docMk/>
            <pc:sldMk cId="295102089" sldId="270"/>
            <ac:spMk id="11" creationId="{6F40FBDA-CEB1-40F0-9AB9-BD9C402D70FE}"/>
          </ac:spMkLst>
        </pc:spChg>
        <pc:spChg chg="add del">
          <ac:chgData name="K213195 Sufiyaan Usmani" userId="c1c7107d-b5af-4264-8274-dcaff40e8f55" providerId="ADAL" clId="{DB4DE835-796D-4DED-B339-595015157811}" dt="2021-12-08T20:56:10.225" v="62" actId="26606"/>
          <ac:spMkLst>
            <pc:docMk/>
            <pc:sldMk cId="295102089" sldId="270"/>
            <ac:spMk id="13" creationId="{0344D4FE-ABEF-4230-9E4E-AD5782FC78AC}"/>
          </ac:spMkLst>
        </pc:spChg>
        <pc:spChg chg="add del">
          <ac:chgData name="K213195 Sufiyaan Usmani" userId="c1c7107d-b5af-4264-8274-dcaff40e8f55" providerId="ADAL" clId="{DB4DE835-796D-4DED-B339-595015157811}" dt="2021-12-08T20:56:10.225" v="62" actId="26606"/>
          <ac:spMkLst>
            <pc:docMk/>
            <pc:sldMk cId="295102089" sldId="270"/>
            <ac:spMk id="15" creationId="{9325F979-D3F9-4926-81B7-7ACCB31A501B}"/>
          </ac:spMkLst>
        </pc:spChg>
        <pc:spChg chg="del">
          <ac:chgData name="K213195 Sufiyaan Usmani" userId="c1c7107d-b5af-4264-8274-dcaff40e8f55" providerId="ADAL" clId="{DB4DE835-796D-4DED-B339-595015157811}" dt="2021-12-08T20:55:24.014" v="27"/>
          <ac:spMkLst>
            <pc:docMk/>
            <pc:sldMk cId="295102089" sldId="270"/>
            <ac:spMk id="17" creationId="{71B2258F-86CA-4D4D-8270-BC05FCDEBFB3}"/>
          </ac:spMkLst>
        </pc:spChg>
        <pc:spChg chg="add">
          <ac:chgData name="K213195 Sufiyaan Usmani" userId="c1c7107d-b5af-4264-8274-dcaff40e8f55" providerId="ADAL" clId="{DB4DE835-796D-4DED-B339-595015157811}" dt="2021-12-08T20:56:10.225" v="63" actId="26606"/>
          <ac:spMkLst>
            <pc:docMk/>
            <pc:sldMk cId="295102089" sldId="270"/>
            <ac:spMk id="18" creationId="{657F69E0-C4B0-4BEC-A689-4F8D877F05D4}"/>
          </ac:spMkLst>
        </pc:spChg>
        <pc:spChg chg="add">
          <ac:chgData name="K213195 Sufiyaan Usmani" userId="c1c7107d-b5af-4264-8274-dcaff40e8f55" providerId="ADAL" clId="{DB4DE835-796D-4DED-B339-595015157811}" dt="2021-12-08T20:56:10.225" v="63" actId="26606"/>
          <ac:spMkLst>
            <pc:docMk/>
            <pc:sldMk cId="295102089" sldId="270"/>
            <ac:spMk id="19" creationId="{9F6380B4-6A1C-481E-8408-B4E6C75B9B81}"/>
          </ac:spMkLst>
        </pc:spChg>
        <pc:picChg chg="add mod ord">
          <ac:chgData name="K213195 Sufiyaan Usmani" userId="c1c7107d-b5af-4264-8274-dcaff40e8f55" providerId="ADAL" clId="{DB4DE835-796D-4DED-B339-595015157811}" dt="2021-12-08T20:56:10.225" v="63" actId="26606"/>
          <ac:picMkLst>
            <pc:docMk/>
            <pc:sldMk cId="295102089" sldId="270"/>
            <ac:picMk id="6" creationId="{84BDEF3D-FED5-4F66-A434-4A9ED284B11E}"/>
          </ac:picMkLst>
        </pc:picChg>
        <pc:picChg chg="del">
          <ac:chgData name="K213195 Sufiyaan Usmani" userId="c1c7107d-b5af-4264-8274-dcaff40e8f55" providerId="ADAL" clId="{DB4DE835-796D-4DED-B339-595015157811}" dt="2021-12-08T20:56:00.028" v="59" actId="478"/>
          <ac:picMkLst>
            <pc:docMk/>
            <pc:sldMk cId="295102089" sldId="270"/>
            <ac:picMk id="7" creationId="{C5B6510F-134F-467E-A588-FFD2A21D6291}"/>
          </ac:picMkLst>
        </pc:picChg>
      </pc:sldChg>
      <pc:sldChg chg="new del">
        <pc:chgData name="K213195 Sufiyaan Usmani" userId="c1c7107d-b5af-4264-8274-dcaff40e8f55" providerId="ADAL" clId="{DB4DE835-796D-4DED-B339-595015157811}" dt="2021-12-08T20:55:21.530" v="25" actId="47"/>
        <pc:sldMkLst>
          <pc:docMk/>
          <pc:sldMk cId="3092429045" sldId="270"/>
        </pc:sldMkLst>
      </pc:sldChg>
      <pc:sldChg chg="addSp modSp new mod">
        <pc:chgData name="K213195 Sufiyaan Usmani" userId="c1c7107d-b5af-4264-8274-dcaff40e8f55" providerId="ADAL" clId="{DB4DE835-796D-4DED-B339-595015157811}" dt="2021-12-08T20:57:00.936" v="67" actId="1076"/>
        <pc:sldMkLst>
          <pc:docMk/>
          <pc:sldMk cId="1660712085" sldId="271"/>
        </pc:sldMkLst>
        <pc:picChg chg="add mod">
          <ac:chgData name="K213195 Sufiyaan Usmani" userId="c1c7107d-b5af-4264-8274-dcaff40e8f55" providerId="ADAL" clId="{DB4DE835-796D-4DED-B339-595015157811}" dt="2021-12-08T20:57:00.936" v="67" actId="1076"/>
          <ac:picMkLst>
            <pc:docMk/>
            <pc:sldMk cId="1660712085" sldId="271"/>
            <ac:picMk id="6" creationId="{175EAA89-085A-4C0D-8C1D-7B5871EC5E6C}"/>
          </ac:picMkLst>
        </pc:picChg>
      </pc:sldChg>
      <pc:sldChg chg="addSp modSp new mod">
        <pc:chgData name="K213195 Sufiyaan Usmani" userId="c1c7107d-b5af-4264-8274-dcaff40e8f55" providerId="ADAL" clId="{DB4DE835-796D-4DED-B339-595015157811}" dt="2021-12-08T20:58:20.206" v="75" actId="1076"/>
        <pc:sldMkLst>
          <pc:docMk/>
          <pc:sldMk cId="1197072117" sldId="272"/>
        </pc:sldMkLst>
        <pc:picChg chg="add mod">
          <ac:chgData name="K213195 Sufiyaan Usmani" userId="c1c7107d-b5af-4264-8274-dcaff40e8f55" providerId="ADAL" clId="{DB4DE835-796D-4DED-B339-595015157811}" dt="2021-12-08T20:58:20.206" v="75" actId="1076"/>
          <ac:picMkLst>
            <pc:docMk/>
            <pc:sldMk cId="1197072117" sldId="272"/>
            <ac:picMk id="6" creationId="{24BB1F7B-55C5-432F-AE64-10426FD9B945}"/>
          </ac:picMkLst>
        </pc:picChg>
      </pc:sldChg>
      <pc:sldChg chg="new del">
        <pc:chgData name="K213195 Sufiyaan Usmani" userId="c1c7107d-b5af-4264-8274-dcaff40e8f55" providerId="ADAL" clId="{DB4DE835-796D-4DED-B339-595015157811}" dt="2021-12-08T20:57:31.891" v="69" actId="47"/>
        <pc:sldMkLst>
          <pc:docMk/>
          <pc:sldMk cId="3810633209" sldId="272"/>
        </pc:sldMkLst>
      </pc:sldChg>
      <pc:sldChg chg="addSp modSp new mod">
        <pc:chgData name="K213195 Sufiyaan Usmani" userId="c1c7107d-b5af-4264-8274-dcaff40e8f55" providerId="ADAL" clId="{DB4DE835-796D-4DED-B339-595015157811}" dt="2021-12-08T21:09:57.005" v="183"/>
        <pc:sldMkLst>
          <pc:docMk/>
          <pc:sldMk cId="2666613033" sldId="273"/>
        </pc:sldMkLst>
        <pc:picChg chg="add mod">
          <ac:chgData name="K213195 Sufiyaan Usmani" userId="c1c7107d-b5af-4264-8274-dcaff40e8f55" providerId="ADAL" clId="{DB4DE835-796D-4DED-B339-595015157811}" dt="2021-12-08T21:09:57.005" v="183"/>
          <ac:picMkLst>
            <pc:docMk/>
            <pc:sldMk cId="2666613033" sldId="273"/>
            <ac:picMk id="6" creationId="{DBB6431F-8D06-40BF-A868-7208295B700C}"/>
          </ac:picMkLst>
        </pc:picChg>
      </pc:sldChg>
      <pc:sldChg chg="addSp modSp new del mod ord">
        <pc:chgData name="K213195 Sufiyaan Usmani" userId="c1c7107d-b5af-4264-8274-dcaff40e8f55" providerId="ADAL" clId="{DB4DE835-796D-4DED-B339-595015157811}" dt="2021-12-19T07:13:23.614" v="226" actId="47"/>
        <pc:sldMkLst>
          <pc:docMk/>
          <pc:sldMk cId="1850934728" sldId="274"/>
        </pc:sldMkLst>
        <pc:picChg chg="add mod">
          <ac:chgData name="K213195 Sufiyaan Usmani" userId="c1c7107d-b5af-4264-8274-dcaff40e8f55" providerId="ADAL" clId="{DB4DE835-796D-4DED-B339-595015157811}" dt="2021-12-09T20:44:23.053" v="190" actId="1076"/>
          <ac:picMkLst>
            <pc:docMk/>
            <pc:sldMk cId="1850934728" sldId="274"/>
            <ac:picMk id="6" creationId="{30AD748C-8A94-4D0F-9312-52E8D9116C61}"/>
          </ac:picMkLst>
        </pc:picChg>
      </pc:sldChg>
      <pc:sldChg chg="addSp modSp new mod ord">
        <pc:chgData name="K213195 Sufiyaan Usmani" userId="c1c7107d-b5af-4264-8274-dcaff40e8f55" providerId="ADAL" clId="{DB4DE835-796D-4DED-B339-595015157811}" dt="2021-12-09T20:47:26.796" v="207" actId="166"/>
        <pc:sldMkLst>
          <pc:docMk/>
          <pc:sldMk cId="3036279369" sldId="275"/>
        </pc:sldMkLst>
        <pc:spChg chg="mod">
          <ac:chgData name="K213195 Sufiyaan Usmani" userId="c1c7107d-b5af-4264-8274-dcaff40e8f55" providerId="ADAL" clId="{DB4DE835-796D-4DED-B339-595015157811}" dt="2021-12-09T20:45:29.719" v="199" actId="1076"/>
          <ac:spMkLst>
            <pc:docMk/>
            <pc:sldMk cId="3036279369" sldId="275"/>
            <ac:spMk id="4" creationId="{EA4DC240-5951-4022-B455-3856BF40AA26}"/>
          </ac:spMkLst>
        </pc:spChg>
        <pc:picChg chg="add mod ord">
          <ac:chgData name="K213195 Sufiyaan Usmani" userId="c1c7107d-b5af-4264-8274-dcaff40e8f55" providerId="ADAL" clId="{DB4DE835-796D-4DED-B339-595015157811}" dt="2021-12-09T20:47:26.796" v="207" actId="166"/>
          <ac:picMkLst>
            <pc:docMk/>
            <pc:sldMk cId="3036279369" sldId="275"/>
            <ac:picMk id="6" creationId="{42C72223-60F0-4A6E-B5DA-EE0FB26DC903}"/>
          </ac:picMkLst>
        </pc:picChg>
      </pc:sldChg>
      <pc:sldChg chg="addSp modSp new mod">
        <pc:chgData name="K213195 Sufiyaan Usmani" userId="c1c7107d-b5af-4264-8274-dcaff40e8f55" providerId="ADAL" clId="{DB4DE835-796D-4DED-B339-595015157811}" dt="2021-12-09T20:47:16.220" v="206" actId="1076"/>
        <pc:sldMkLst>
          <pc:docMk/>
          <pc:sldMk cId="2796792941" sldId="276"/>
        </pc:sldMkLst>
        <pc:picChg chg="add mod">
          <ac:chgData name="K213195 Sufiyaan Usmani" userId="c1c7107d-b5af-4264-8274-dcaff40e8f55" providerId="ADAL" clId="{DB4DE835-796D-4DED-B339-595015157811}" dt="2021-12-09T20:47:16.220" v="206" actId="1076"/>
          <ac:picMkLst>
            <pc:docMk/>
            <pc:sldMk cId="2796792941" sldId="276"/>
            <ac:picMk id="6" creationId="{B6C3868B-AD8B-4EA0-B1C9-56E6B361D97D}"/>
          </ac:picMkLst>
        </pc:picChg>
      </pc:sldChg>
      <pc:sldChg chg="addSp delSp modSp new mod">
        <pc:chgData name="K213195 Sufiyaan Usmani" userId="c1c7107d-b5af-4264-8274-dcaff40e8f55" providerId="ADAL" clId="{DB4DE835-796D-4DED-B339-595015157811}" dt="2021-12-15T14:53:00.870" v="225" actId="478"/>
        <pc:sldMkLst>
          <pc:docMk/>
          <pc:sldMk cId="3401606538" sldId="277"/>
        </pc:sldMkLst>
        <pc:spChg chg="del">
          <ac:chgData name="K213195 Sufiyaan Usmani" userId="c1c7107d-b5af-4264-8274-dcaff40e8f55" providerId="ADAL" clId="{DB4DE835-796D-4DED-B339-595015157811}" dt="2021-12-15T14:52:57.470" v="224" actId="478"/>
          <ac:spMkLst>
            <pc:docMk/>
            <pc:sldMk cId="3401606538" sldId="277"/>
            <ac:spMk id="2" creationId="{37B585C8-E829-49AD-A063-0BE26C701DB9}"/>
          </ac:spMkLst>
        </pc:spChg>
        <pc:spChg chg="del">
          <ac:chgData name="K213195 Sufiyaan Usmani" userId="c1c7107d-b5af-4264-8274-dcaff40e8f55" providerId="ADAL" clId="{DB4DE835-796D-4DED-B339-595015157811}" dt="2021-12-15T14:53:00.870" v="225" actId="478"/>
          <ac:spMkLst>
            <pc:docMk/>
            <pc:sldMk cId="3401606538" sldId="277"/>
            <ac:spMk id="3" creationId="{047F2822-ABBE-4B62-8B70-FFC45F44634E}"/>
          </ac:spMkLst>
        </pc:spChg>
        <pc:picChg chg="add mod">
          <ac:chgData name="K213195 Sufiyaan Usmani" userId="c1c7107d-b5af-4264-8274-dcaff40e8f55" providerId="ADAL" clId="{DB4DE835-796D-4DED-B339-595015157811}" dt="2021-12-15T14:52:51.489" v="223" actId="1076"/>
          <ac:picMkLst>
            <pc:docMk/>
            <pc:sldMk cId="3401606538" sldId="277"/>
            <ac:picMk id="6" creationId="{51C5CA7E-718F-4C43-A849-203083D3D59B}"/>
          </ac:picMkLst>
        </pc:picChg>
      </pc:sldChg>
      <pc:sldChg chg="addSp modSp new mod">
        <pc:chgData name="K213195 Sufiyaan Usmani" userId="c1c7107d-b5af-4264-8274-dcaff40e8f55" providerId="ADAL" clId="{DB4DE835-796D-4DED-B339-595015157811}" dt="2021-12-19T07:21:38.028" v="230" actId="14100"/>
        <pc:sldMkLst>
          <pc:docMk/>
          <pc:sldMk cId="457254409" sldId="278"/>
        </pc:sldMkLst>
        <pc:picChg chg="add mod">
          <ac:chgData name="K213195 Sufiyaan Usmani" userId="c1c7107d-b5af-4264-8274-dcaff40e8f55" providerId="ADAL" clId="{DB4DE835-796D-4DED-B339-595015157811}" dt="2021-12-19T07:21:38.028" v="230" actId="14100"/>
          <ac:picMkLst>
            <pc:docMk/>
            <pc:sldMk cId="457254409" sldId="278"/>
            <ac:picMk id="6" creationId="{3D1C35A5-115C-4094-8C74-EC99651423C8}"/>
          </ac:picMkLst>
        </pc:picChg>
      </pc:sldChg>
      <pc:sldChg chg="addSp delSp modSp new mod setBg">
        <pc:chgData name="K213195 Sufiyaan Usmani" userId="c1c7107d-b5af-4264-8274-dcaff40e8f55" providerId="ADAL" clId="{DB4DE835-796D-4DED-B339-595015157811}" dt="2021-12-20T18:55:54.708" v="234" actId="26606"/>
        <pc:sldMkLst>
          <pc:docMk/>
          <pc:sldMk cId="3053118973" sldId="279"/>
        </pc:sldMkLst>
        <pc:spChg chg="del">
          <ac:chgData name="K213195 Sufiyaan Usmani" userId="c1c7107d-b5af-4264-8274-dcaff40e8f55" providerId="ADAL" clId="{DB4DE835-796D-4DED-B339-595015157811}" dt="2021-12-20T18:55:54.708" v="234" actId="26606"/>
          <ac:spMkLst>
            <pc:docMk/>
            <pc:sldMk cId="3053118973" sldId="279"/>
            <ac:spMk id="2" creationId="{4BE23E32-444F-4099-91A3-7C3D0FF1367C}"/>
          </ac:spMkLst>
        </pc:spChg>
        <pc:spChg chg="del">
          <ac:chgData name="K213195 Sufiyaan Usmani" userId="c1c7107d-b5af-4264-8274-dcaff40e8f55" providerId="ADAL" clId="{DB4DE835-796D-4DED-B339-595015157811}" dt="2021-12-20T18:55:54.708" v="234" actId="26606"/>
          <ac:spMkLst>
            <pc:docMk/>
            <pc:sldMk cId="3053118973" sldId="279"/>
            <ac:spMk id="3" creationId="{64B45C4F-F41A-46A3-97BF-2F43CAF6A71F}"/>
          </ac:spMkLst>
        </pc:spChg>
        <pc:spChg chg="mod ord">
          <ac:chgData name="K213195 Sufiyaan Usmani" userId="c1c7107d-b5af-4264-8274-dcaff40e8f55" providerId="ADAL" clId="{DB4DE835-796D-4DED-B339-595015157811}" dt="2021-12-20T18:55:54.708" v="234" actId="26606"/>
          <ac:spMkLst>
            <pc:docMk/>
            <pc:sldMk cId="3053118973" sldId="279"/>
            <ac:spMk id="4" creationId="{377FCD67-3ABF-4412-9894-77F0B99016AE}"/>
          </ac:spMkLst>
        </pc:spChg>
        <pc:spChg chg="add">
          <ac:chgData name="K213195 Sufiyaan Usmani" userId="c1c7107d-b5af-4264-8274-dcaff40e8f55" providerId="ADAL" clId="{DB4DE835-796D-4DED-B339-595015157811}" dt="2021-12-20T18:55:54.708" v="234" actId="26606"/>
          <ac:spMkLst>
            <pc:docMk/>
            <pc:sldMk cId="3053118973" sldId="279"/>
            <ac:spMk id="11" creationId="{42A4FC2C-047E-45A5-965D-8E1E3BF09BC6}"/>
          </ac:spMkLst>
        </pc:spChg>
        <pc:picChg chg="add mod">
          <ac:chgData name="K213195 Sufiyaan Usmani" userId="c1c7107d-b5af-4264-8274-dcaff40e8f55" providerId="ADAL" clId="{DB4DE835-796D-4DED-B339-595015157811}" dt="2021-12-20T18:55:54.708" v="234" actId="26606"/>
          <ac:picMkLst>
            <pc:docMk/>
            <pc:sldMk cId="3053118973" sldId="279"/>
            <ac:picMk id="6" creationId="{7BD3A648-0F92-47B0-91CB-C966310EA278}"/>
          </ac:picMkLst>
        </pc:picChg>
      </pc:sldChg>
      <pc:sldChg chg="addSp delSp modSp new mod setBg">
        <pc:chgData name="K213195 Sufiyaan Usmani" userId="c1c7107d-b5af-4264-8274-dcaff40e8f55" providerId="ADAL" clId="{DB4DE835-796D-4DED-B339-595015157811}" dt="2021-12-20T18:56:31.352" v="241" actId="1076"/>
        <pc:sldMkLst>
          <pc:docMk/>
          <pc:sldMk cId="2611009700" sldId="280"/>
        </pc:sldMkLst>
        <pc:spChg chg="add del">
          <ac:chgData name="K213195 Sufiyaan Usmani" userId="c1c7107d-b5af-4264-8274-dcaff40e8f55" providerId="ADAL" clId="{DB4DE835-796D-4DED-B339-595015157811}" dt="2021-12-20T18:56:16.168" v="238" actId="26606"/>
          <ac:spMkLst>
            <pc:docMk/>
            <pc:sldMk cId="2611009700" sldId="280"/>
            <ac:spMk id="2" creationId="{889806C0-A893-4E40-9189-3C56946DA4CE}"/>
          </ac:spMkLst>
        </pc:spChg>
        <pc:spChg chg="add del">
          <ac:chgData name="K213195 Sufiyaan Usmani" userId="c1c7107d-b5af-4264-8274-dcaff40e8f55" providerId="ADAL" clId="{DB4DE835-796D-4DED-B339-595015157811}" dt="2021-12-20T18:56:16.168" v="238" actId="26606"/>
          <ac:spMkLst>
            <pc:docMk/>
            <pc:sldMk cId="2611009700" sldId="280"/>
            <ac:spMk id="3" creationId="{76F1FA35-CC5E-43DB-95CC-5E6A3F50E0CB}"/>
          </ac:spMkLst>
        </pc:spChg>
        <pc:spChg chg="mod">
          <ac:chgData name="K213195 Sufiyaan Usmani" userId="c1c7107d-b5af-4264-8274-dcaff40e8f55" providerId="ADAL" clId="{DB4DE835-796D-4DED-B339-595015157811}" dt="2021-12-20T18:56:16.168" v="238" actId="26606"/>
          <ac:spMkLst>
            <pc:docMk/>
            <pc:sldMk cId="2611009700" sldId="280"/>
            <ac:spMk id="4" creationId="{9AD992A6-91B3-4DB4-8B01-869D025263C5}"/>
          </ac:spMkLst>
        </pc:spChg>
        <pc:spChg chg="add del">
          <ac:chgData name="K213195 Sufiyaan Usmani" userId="c1c7107d-b5af-4264-8274-dcaff40e8f55" providerId="ADAL" clId="{DB4DE835-796D-4DED-B339-595015157811}" dt="2021-12-20T18:56:16.168" v="238" actId="26606"/>
          <ac:spMkLst>
            <pc:docMk/>
            <pc:sldMk cId="2611009700" sldId="280"/>
            <ac:spMk id="11" creationId="{AB8C311F-7253-4AED-9701-7FC0708C41C7}"/>
          </ac:spMkLst>
        </pc:spChg>
        <pc:spChg chg="add del">
          <ac:chgData name="K213195 Sufiyaan Usmani" userId="c1c7107d-b5af-4264-8274-dcaff40e8f55" providerId="ADAL" clId="{DB4DE835-796D-4DED-B339-595015157811}" dt="2021-12-20T18:56:16.168" v="238" actId="26606"/>
          <ac:spMkLst>
            <pc:docMk/>
            <pc:sldMk cId="2611009700" sldId="280"/>
            <ac:spMk id="13" creationId="{E2384209-CB15-4CDF-9D31-C44FD9A3F20D}"/>
          </ac:spMkLst>
        </pc:spChg>
        <pc:spChg chg="add del">
          <ac:chgData name="K213195 Sufiyaan Usmani" userId="c1c7107d-b5af-4264-8274-dcaff40e8f55" providerId="ADAL" clId="{DB4DE835-796D-4DED-B339-595015157811}" dt="2021-12-20T18:56:16.168" v="238" actId="26606"/>
          <ac:spMkLst>
            <pc:docMk/>
            <pc:sldMk cId="2611009700" sldId="280"/>
            <ac:spMk id="15" creationId="{2633B3B5-CC90-43F0-8714-D31D1F3F0209}"/>
          </ac:spMkLst>
        </pc:spChg>
        <pc:spChg chg="add del">
          <ac:chgData name="K213195 Sufiyaan Usmani" userId="c1c7107d-b5af-4264-8274-dcaff40e8f55" providerId="ADAL" clId="{DB4DE835-796D-4DED-B339-595015157811}" dt="2021-12-20T18:56:16.168" v="238" actId="26606"/>
          <ac:spMkLst>
            <pc:docMk/>
            <pc:sldMk cId="2611009700" sldId="280"/>
            <ac:spMk id="17" creationId="{A8D57A06-A426-446D-B02C-A2DC6B62E45E}"/>
          </ac:spMkLst>
        </pc:spChg>
        <pc:picChg chg="add mod">
          <ac:chgData name="K213195 Sufiyaan Usmani" userId="c1c7107d-b5af-4264-8274-dcaff40e8f55" providerId="ADAL" clId="{DB4DE835-796D-4DED-B339-595015157811}" dt="2021-12-20T18:56:31.352" v="241" actId="1076"/>
          <ac:picMkLst>
            <pc:docMk/>
            <pc:sldMk cId="2611009700" sldId="280"/>
            <ac:picMk id="6" creationId="{CE1C876F-021E-43EF-99D4-2144B7B670D4}"/>
          </ac:picMkLst>
        </pc:picChg>
      </pc:sldChg>
      <pc:sldChg chg="addSp modSp new mod">
        <pc:chgData name="K213195 Sufiyaan Usmani" userId="c1c7107d-b5af-4264-8274-dcaff40e8f55" providerId="ADAL" clId="{DB4DE835-796D-4DED-B339-595015157811}" dt="2021-12-20T18:56:58.768" v="246" actId="1076"/>
        <pc:sldMkLst>
          <pc:docMk/>
          <pc:sldMk cId="4283676669" sldId="281"/>
        </pc:sldMkLst>
        <pc:picChg chg="add mod">
          <ac:chgData name="K213195 Sufiyaan Usmani" userId="c1c7107d-b5af-4264-8274-dcaff40e8f55" providerId="ADAL" clId="{DB4DE835-796D-4DED-B339-595015157811}" dt="2021-12-20T18:56:58.768" v="246" actId="1076"/>
          <ac:picMkLst>
            <pc:docMk/>
            <pc:sldMk cId="4283676669" sldId="281"/>
            <ac:picMk id="6" creationId="{42C9C9DF-1639-4F4E-8222-14F619A70CCF}"/>
          </ac:picMkLst>
        </pc:picChg>
      </pc:sldChg>
      <pc:sldChg chg="addSp modSp new mod">
        <pc:chgData name="K213195 Sufiyaan Usmani" userId="c1c7107d-b5af-4264-8274-dcaff40e8f55" providerId="ADAL" clId="{DB4DE835-796D-4DED-B339-595015157811}" dt="2021-12-20T18:57:22.356" v="251" actId="1076"/>
        <pc:sldMkLst>
          <pc:docMk/>
          <pc:sldMk cId="3897924325" sldId="282"/>
        </pc:sldMkLst>
        <pc:picChg chg="add mod">
          <ac:chgData name="K213195 Sufiyaan Usmani" userId="c1c7107d-b5af-4264-8274-dcaff40e8f55" providerId="ADAL" clId="{DB4DE835-796D-4DED-B339-595015157811}" dt="2021-12-20T18:57:22.356" v="251" actId="1076"/>
          <ac:picMkLst>
            <pc:docMk/>
            <pc:sldMk cId="3897924325" sldId="282"/>
            <ac:picMk id="6" creationId="{D0969973-5F02-4987-8F39-64344C991734}"/>
          </ac:picMkLst>
        </pc:picChg>
      </pc:sldChg>
      <pc:sldChg chg="addSp modSp new mod">
        <pc:chgData name="K213195 Sufiyaan Usmani" userId="c1c7107d-b5af-4264-8274-dcaff40e8f55" providerId="ADAL" clId="{DB4DE835-796D-4DED-B339-595015157811}" dt="2021-12-20T18:57:56.216" v="256" actId="1076"/>
        <pc:sldMkLst>
          <pc:docMk/>
          <pc:sldMk cId="2995105874" sldId="283"/>
        </pc:sldMkLst>
        <pc:picChg chg="add mod">
          <ac:chgData name="K213195 Sufiyaan Usmani" userId="c1c7107d-b5af-4264-8274-dcaff40e8f55" providerId="ADAL" clId="{DB4DE835-796D-4DED-B339-595015157811}" dt="2021-12-20T18:57:56.216" v="256" actId="1076"/>
          <ac:picMkLst>
            <pc:docMk/>
            <pc:sldMk cId="2995105874" sldId="283"/>
            <ac:picMk id="6" creationId="{B97C3867-0E26-4800-9A50-09976B8913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70510A-EAE9-43C1-9EB9-2A7FBE9A3D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29C4C-B910-4402-ABC3-251372D34F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2F2F-CEF9-4524-9752-9D2011780B1C}" type="datetimeFigureOut">
              <a:rPr lang="en-PK" smtClean="0"/>
              <a:t>20/12/2021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930F1-4FE2-47D8-968C-9EC2292C39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1FD0-2440-4E11-93E6-492D82C57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4771-E10D-4751-A972-C2E136B133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0246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10230-6862-4C86-A1BB-B6104AAFCF77}" type="datetimeFigureOut">
              <a:rPr lang="en-PK" smtClean="0"/>
              <a:t>20/12/2021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A93F9-BD48-4B7E-9F1F-7EE3E3BA14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07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C61C-DD81-4D42-A4DC-6077EA8D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7FBC0-9458-4D63-B079-74D49ACB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4F0A-7250-4C6F-A31B-A2EEC78D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BF0B-CDC1-48FB-808A-A3FC75788F8A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BB39-FD3B-4388-ADBB-26084755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3366-BBD8-4F84-B3C2-A646D38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96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2358-B5EA-4C8C-AA04-3535C5CB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DD271-16E3-4938-8E7B-1E68741F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556A-7941-426B-AF62-2D795DF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C15-2DB4-4F78-A4B2-157CAFD651FA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9710-0784-4198-A855-CF51484F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1A7B-18B4-4410-883F-48679A38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788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2F100-EFAC-4729-A6EC-F81022FA8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47AB-7DB6-4499-B003-4368DD48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D0D2-B409-4632-9131-4B3EF1C2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6AA2-8B8F-4D0F-B6BB-9DAE004D88C9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9076-4526-4DA5-A972-98BB46A9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D4EC-8EAB-4E43-8F0D-4F2E034D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30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82AD-AF97-40E6-84A5-1B02BBF1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E9A9-BA76-4892-A68A-2D3F2417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3616-CE1A-4B02-B2E4-62324B64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C928-3DA2-4349-A6E1-53FA1CB74043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57C6-80DD-4CA1-A375-50902C56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9068-15FC-478D-AB5D-40DC0A26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07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7A29-9BD2-4007-A6E1-1F35899A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DC9E-3DCF-414C-8A1E-9850EF9E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8AB7-BFD4-4EF5-AA0D-32B84EEB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502C-D62A-43D3-892E-5D7257DF4B06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C437-6D70-4811-9523-C157F13F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DC36-C9E0-4CD9-B235-0DD0A8E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37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1C6A-6168-442A-B293-3946121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CAEF-59B9-4DFE-BEFD-6E14ECB9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E611E-0F80-409D-A007-9B5618D4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D4E9-D003-48AB-8D80-2C1AEBFE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8930-9202-4669-8951-00D88094A084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70D0A-5BF7-4ED4-A23D-80532AB9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23937-9CB3-41A0-98EA-CA53DE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441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9C0C-C39F-449C-A22D-BECC138A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F8AF-E3B6-4E88-97AA-995BCB74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9DF8B-576B-48DE-80C0-387BC27D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1E28A-642A-42B1-84E6-568F281C4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F2E48-2832-4FC7-9B2E-2184AC31B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80A5F-8F75-47A3-BDB7-636286AF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2D3-7708-413B-A16C-80D057520515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F4A8B-CD23-4E3A-BE1D-95C579BC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C71E3-A79F-4B61-A85F-9985D02E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059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72E5-D91C-4413-BCC4-AB4EAA1F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CD5F3-826F-49FC-B71F-124D9B16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546F-9CC5-4F10-A784-3901C5E359F1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28C70-75F0-47D8-AB2A-BE38292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70046-B02A-4972-A73D-8287A14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273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2BB54-AB52-41ED-A22B-49C12FAB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123F-8DDC-47AE-AECF-868B916E3D31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8E066-07DA-4207-9EF5-234B4E1D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9A4D-0896-43BC-8C63-FD9A1CE9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81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21B3-BB8D-4FD9-BD47-AA294DDC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B6B5-EA18-4D6F-9E0B-EEF9CAF4F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73DF-BB86-487F-B53D-2FB28737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1AF4-5CF0-496E-841D-BC212B7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092E-9955-4216-A60A-74C8601FC6DC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A8D2-30F6-41B2-9342-5DC1DC3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BBFF-958D-4A0C-B2A4-CD4E3F04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471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640F-7DC0-4C77-A990-C3580EA3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DE6C9-A69E-44E7-B4F4-7CC4F2C93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3694-4D4A-4ABF-AEB8-AFD01042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38C21-09AE-4E7B-BE4E-B2108E4C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9C76-B077-40BB-A58B-5A0C0FB1424B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5199-73A7-4C0B-8568-54D05864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03151-4A09-40BD-ABFA-85CB1DBC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45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569E6-8BBD-4341-9FDD-B33503C4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7D2-B6A5-44B7-8A8D-17FA0CC3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ADDA-3494-478A-8AE3-5D95F9C58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0F58-25AE-4A7C-93B3-B0DA11738C4A}" type="datetime8">
              <a:rPr lang="en-PK" smtClean="0"/>
              <a:t>20/12/2021 11:55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E13A-2D86-4BB4-B1EC-AAC201BF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Calculus and Analytical Geometry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E9EB-852E-49FA-AE85-573219311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92AE-0B49-40C3-98D3-71B14F77B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32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alculus formula">
            <a:extLst>
              <a:ext uri="{FF2B5EF4-FFF2-40B4-BE49-F238E27FC236}">
                <a16:creationId xmlns:a16="http://schemas.microsoft.com/office/drawing/2014/main" id="{8447D96A-5302-43D1-9881-081F552FC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" b="137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9C4AD-ED8D-469F-A51C-E2510B80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7541" y="197707"/>
            <a:ext cx="13187082" cy="461953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Differentiation and Integration</a:t>
            </a:r>
            <a:endParaRPr lang="en-PK" sz="8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0213F-02FA-4380-9ED0-3218BF28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Calculus and Analytical Geometry</a:t>
            </a:r>
            <a:endParaRPr lang="en-PK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text, gear, metalware&#10;&#10;Description automatically generated">
            <a:extLst>
              <a:ext uri="{FF2B5EF4-FFF2-40B4-BE49-F238E27FC236}">
                <a16:creationId xmlns:a16="http://schemas.microsoft.com/office/drawing/2014/main" id="{96227982-01E8-45C8-BD12-007CEEB6B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0" y="197708"/>
            <a:ext cx="949565" cy="9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8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omplex math formulas on a blackboard">
            <a:extLst>
              <a:ext uri="{FF2B5EF4-FFF2-40B4-BE49-F238E27FC236}">
                <a16:creationId xmlns:a16="http://schemas.microsoft.com/office/drawing/2014/main" id="{C5B6510F-134F-467E-A588-FFD2A21D6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6" b="60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F3A19-6AA1-490D-A543-D307AC58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09"/>
            <a:ext cx="10515600" cy="18231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3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B446-1378-4CD7-A693-8E0F5DE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Calculus and Analytical Geometry</a:t>
            </a:r>
          </a:p>
        </p:txBody>
      </p:sp>
    </p:spTree>
    <p:extLst>
      <p:ext uri="{BB962C8B-B14F-4D97-AF65-F5344CB8AC3E}">
        <p14:creationId xmlns:p14="http://schemas.microsoft.com/office/powerpoint/2010/main" val="110499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6AED-AA89-4702-A835-6DF0ABB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21B7-54DD-4D6D-BDF4-5B83A515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C6F88-0020-4727-8B6D-C77F969B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DB4FBF-52BD-4833-B943-14AB3C12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59"/>
            <a:ext cx="12192000" cy="41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2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050E-C047-458B-9CC6-0E32CAD9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A642-907D-4998-8F4F-54155397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70D40-D8F8-4208-94E0-0D414197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7F40C-A92B-42EB-AEB0-7943C49B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3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842E-28D9-47C4-AB38-1225581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A9B4-60A7-4094-AFA3-8471BB96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DC240-5951-4022-B455-3856BF40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699"/>
            <a:ext cx="4114800" cy="365125"/>
          </a:xfrm>
        </p:spPr>
        <p:txBody>
          <a:bodyPr/>
          <a:lstStyle/>
          <a:p>
            <a:r>
              <a:rPr lang="en-US" dirty="0"/>
              <a:t>Calculus and Analytical Geometry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72223-60F0-4A6E-B5DA-EE0FB26D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3" y="-26404"/>
            <a:ext cx="10771094" cy="68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9427-13B5-4E56-AC6C-E25E4C13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FD75-36BE-4534-B70A-CCF4C20D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B955-1740-4C49-B159-7B3D989E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3868B-AD8B-4EA0-B1C9-56E6B361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0"/>
            <a:ext cx="9036424" cy="68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9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0939-C371-4FBF-A91A-C2FC017E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8AAE-93EB-44EE-998F-B20B291D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4227-F514-4C44-9EC2-43441377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6D77C-AB54-4FDE-A6F3-CB205ED6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8" y="1480297"/>
            <a:ext cx="12123488" cy="38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2855-1E79-438A-9CE1-AD35A98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3856-4102-4F62-A191-2B2E534A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7DB04-F5E0-46EF-9241-5E841B7E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00122-25EB-4455-978A-A83C59F4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6525"/>
            <a:ext cx="6096000" cy="2875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C1E4D-1688-4642-AEC8-A475F559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011996"/>
            <a:ext cx="6096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9463-0071-42DF-A0BD-357B9268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2E8D-1C02-4AC8-B14B-DC6EED91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71DCC-CADA-45E7-BBAF-74F9DF1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B1F7B-55C5-432F-AE64-10426FD9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26" y="365125"/>
            <a:ext cx="8509748" cy="62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3A648-0F92-47B0-91CB-C966310EA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1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FCD67-3ABF-4412-9894-77F0B990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Calculus and Analytical Geometry</a:t>
            </a:r>
          </a:p>
        </p:txBody>
      </p:sp>
    </p:spTree>
    <p:extLst>
      <p:ext uri="{BB962C8B-B14F-4D97-AF65-F5344CB8AC3E}">
        <p14:creationId xmlns:p14="http://schemas.microsoft.com/office/powerpoint/2010/main" val="305311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06C0-A893-4E40-9189-3C56946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A35-CC5E-43DB-95CC-5E6A3F50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992A6-91B3-4DB4-8B01-869D0252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C876F-021E-43EF-99D4-2144B7B6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38" y="663186"/>
            <a:ext cx="8694924" cy="55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0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ormulas on a background">
            <a:extLst>
              <a:ext uri="{FF2B5EF4-FFF2-40B4-BE49-F238E27FC236}">
                <a16:creationId xmlns:a16="http://schemas.microsoft.com/office/drawing/2014/main" id="{53AA199E-867A-477C-A761-C079749E4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b="191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48E6-CC4B-4986-9D86-E750CDCC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794165"/>
            <a:ext cx="10058400" cy="12696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Differentiation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44501-A683-44E4-84E3-E1BFDD2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Calculus and Analytical Geometry</a:t>
            </a:r>
          </a:p>
        </p:txBody>
      </p:sp>
    </p:spTree>
    <p:extLst>
      <p:ext uri="{BB962C8B-B14F-4D97-AF65-F5344CB8AC3E}">
        <p14:creationId xmlns:p14="http://schemas.microsoft.com/office/powerpoint/2010/main" val="135002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F13C-8C54-4A39-B48B-2FF7B942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B74E-E012-4D18-A71B-17F382B2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96CAC-0BA8-4A09-AB5C-303EED4C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9C9DF-1639-4F4E-8222-14F619A7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65" y="954414"/>
            <a:ext cx="10176869" cy="49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76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2997-460E-4314-86C4-B96B524F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E44B-A7BA-44A2-9D7A-8E989FE9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61C32-F0C9-4E11-8D22-75392D62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9973-5F02-4987-8F39-64344C99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18" y="520941"/>
            <a:ext cx="6787963" cy="58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2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E040-B8B9-4AB6-93C6-EAFE1409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982F-73AF-4B93-8667-B372506F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2B306-D029-4AC8-8DEF-01E774BD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C3867-0E26-4800-9A50-09976B89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83" y="100759"/>
            <a:ext cx="9741834" cy="66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12FB-296E-4E92-843C-783FECF6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F63B-B1F4-40F0-84F9-A7FF93D6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EF4C1-8B74-49CC-96F2-7965606B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6431F-8D06-40BF-A868-7208295B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67" y="138470"/>
            <a:ext cx="7402466" cy="65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13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B84B6-3CAA-4419-85FE-4215BF5F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5CA7E-718F-4C43-A849-203083D3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" y="2168338"/>
            <a:ext cx="12126369" cy="25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0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6DBF-316D-425F-9277-BB8BEA4E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638D-9F76-4D9A-ABA4-DF8A3B5A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55A18-44BE-44D9-839D-BF52CFE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C35A5-115C-4094-8C74-EC996514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lex math formulas on a blackboard">
            <a:extLst>
              <a:ext uri="{FF2B5EF4-FFF2-40B4-BE49-F238E27FC236}">
                <a16:creationId xmlns:a16="http://schemas.microsoft.com/office/drawing/2014/main" id="{84BDEF3D-FED5-4F66-A434-4A9ED284B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6" r="-1" b="60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F3A19-6AA1-490D-A543-D307AC58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540" y="1122363"/>
            <a:ext cx="13009221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Trigonometric Identities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B446-1378-4CD7-A693-8E0F5DE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Calculus and Analytical Geometry</a:t>
            </a:r>
          </a:p>
        </p:txBody>
      </p:sp>
    </p:spTree>
    <p:extLst>
      <p:ext uri="{BB962C8B-B14F-4D97-AF65-F5344CB8AC3E}">
        <p14:creationId xmlns:p14="http://schemas.microsoft.com/office/powerpoint/2010/main" val="29510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ED5-2394-4B17-8CBA-69F5FE45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3A10-C14B-4609-8009-BCC299C6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81C86-A47E-4B96-9576-9F30B262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EAA89-085A-4C0D-8C1D-7B5871EC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1" y="412750"/>
            <a:ext cx="11372937" cy="57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47A0-F361-4085-9D63-D9F06256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D3BB-D34E-474C-BF16-9E253FDBC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41677-DCCC-4DF0-9443-18B95D10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2ABE0-D822-41A2-8D8C-4C25E737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370"/>
            <a:ext cx="3425703" cy="1971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9EC3B-03C5-4C4E-93B2-DB974797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4672"/>
            <a:ext cx="3701132" cy="1452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A632DB-D81B-4DD0-8B3E-CAACAD16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6" y="4570751"/>
            <a:ext cx="11173767" cy="16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0184-344D-4590-94D8-06A0BA49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CB57-3FA3-4FA1-AE75-82894451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10DB7-8159-4E53-BAAE-51C614D0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Calculus and Analytical Geometry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BC608-7794-4FEF-BCDC-0BF41370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9" y="365125"/>
            <a:ext cx="3654549" cy="1447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3943E-08DC-4C19-B6A0-6B7789AB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9" y="1724260"/>
            <a:ext cx="6559597" cy="46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1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9CFF-D86C-40E1-91C6-C065B1C3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51A2EF-350A-4E6C-8D2E-CDB0FD10C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850585"/>
            <a:ext cx="4305300" cy="23431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3B2A5-43E2-45B0-BDB4-EFE546C2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D04C4-A230-4CE2-B13D-D5DF23A4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0" y="269216"/>
            <a:ext cx="5413121" cy="1377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2B3E5-C1EF-4FCA-B8DD-5571C4BE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0" y="2017468"/>
            <a:ext cx="5048251" cy="2543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44777A-C3CD-4D62-B048-915741805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70075"/>
            <a:ext cx="5744820" cy="18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61F-49E8-4CCC-B0A7-93ACC3E0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8A01-4001-4C23-BEF2-10893139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2F23B-5DA3-46A9-AA2A-C1FC5C34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9A897-86B1-4238-BFBA-F51EF2F0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83" y="934638"/>
            <a:ext cx="7083633" cy="4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2458-F9D3-43A7-A018-400F320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52EF70-E417-4D11-9AF8-29AC61F99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91" y="2079683"/>
            <a:ext cx="4151857" cy="12477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21BAB-A324-40F2-935C-EE9F216A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80E26-EE3B-4B73-A577-0FE84192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1" y="380291"/>
            <a:ext cx="4151857" cy="1489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62A72E-A135-4F25-9EBE-A206B181A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1" y="3579862"/>
            <a:ext cx="9574387" cy="25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585F-7142-4E11-BA13-6FDAD979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1C33-5F49-473E-B7D3-708C95A7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45658-1716-4D10-BF39-F09E30A7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99E04-0F8A-42AF-9F6B-CE3490C4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38" y="43643"/>
            <a:ext cx="7471923" cy="62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6C8E-6606-43AE-ACE5-BF9C58B1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CECF-CC52-4D63-87C0-4672CCCF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B8650-24A5-473A-A96C-8712C8C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Calculus and Analytical Geometry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7774-87B9-4D00-8CC1-72B2546C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95" y="365125"/>
            <a:ext cx="7235410" cy="54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115</Words>
  <Application>Microsoft Office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Office Theme</vt:lpstr>
      <vt:lpstr>Differentiation and Integration</vt:lpstr>
      <vt:lpstr>Differentiation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Trigonometric Identities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and Integration</dc:title>
  <dc:creator>K213195 Sufiyaan Usmani</dc:creator>
  <cp:lastModifiedBy>K213195 Sufiyaan Usmani</cp:lastModifiedBy>
  <cp:revision>1</cp:revision>
  <dcterms:created xsi:type="dcterms:W3CDTF">2021-12-07T14:25:20Z</dcterms:created>
  <dcterms:modified xsi:type="dcterms:W3CDTF">2021-12-20T18:57:59Z</dcterms:modified>
</cp:coreProperties>
</file>