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t>5/4/2021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t>‹#›</a:t>
            </a:fld>
            <a:endParaRPr lang="en-US"/>
          </a:p>
        </p:txBody>
      </p:sp>
    </p:spTree>
    <p:extLst>
      <p:ext uri="{BB962C8B-B14F-4D97-AF65-F5344CB8AC3E}">
        <p14:creationId xmlns:p14="http://schemas.microsoft.com/office/powerpoint/2010/main"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a:t>
            </a:r>
            <a:r>
              <a:rPr lang="ur-PK" sz="2900" dirty="0">
                <a:solidFill>
                  <a:srgbClr val="000000"/>
                </a:solidFill>
                <a:latin typeface="noorehira" panose="02000500000000020004" pitchFamily="2" charset="-78"/>
                <a:ea typeface="+mn-ea"/>
                <a:cs typeface="noorehira" panose="02000500000000020004" pitchFamily="2" charset="-78"/>
              </a:rPr>
              <a:t>َّ</a:t>
            </a:r>
            <a:r>
              <a:rPr lang="ar-SA" sz="2900" dirty="0">
                <a:solidFill>
                  <a:srgbClr val="000000"/>
                </a:solidFill>
                <a:latin typeface="noorehira" panose="02000500000000020004" pitchFamily="2" charset="-78"/>
                <a:ea typeface="+mn-ea"/>
                <a:cs typeface="noorehira" panose="02000500000000020004" pitchFamily="2" charset="-78"/>
              </a:rPr>
              <a:t>ل)</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82E234BC-6B1A-499D-B489-E56498F429AD}"/>
              </a:ext>
            </a:extLst>
          </p:cNvPr>
          <p:cNvSpPr>
            <a:spLocks noGrp="1"/>
          </p:cNvSpPr>
          <p:nvPr>
            <p:ph idx="1"/>
          </p:nvPr>
        </p:nvSpPr>
        <p:spPr>
          <a:xfrm>
            <a:off x="677332" y="1841678"/>
            <a:ext cx="9672616" cy="4731400"/>
          </a:xfrm>
        </p:spPr>
        <p:txBody>
          <a:bodyPr>
            <a:normAutofit fontScale="92500" lnSpcReduction="1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endParaRPr lang="en-US" sz="2400" dirty="0">
              <a:solidFill>
                <a:srgbClr val="000000"/>
              </a:solidFill>
              <a:cs typeface="Traditional Arabic" pitchFamily="2" charset="-78"/>
            </a:endParaRPr>
          </a:p>
          <a:p>
            <a:pPr marL="533400" indent="-533400">
              <a:buClr>
                <a:srgbClr val="000000"/>
              </a:buClr>
            </a:pPr>
            <a:r>
              <a:rPr lang="en-US" sz="2400" dirty="0">
                <a:solidFill>
                  <a:srgbClr val="000000"/>
                </a:solidFill>
              </a:rPr>
              <a:t>1 Belief in the Oneness of God. ...</a:t>
            </a:r>
          </a:p>
          <a:p>
            <a:pPr marL="533400" indent="-533400">
              <a:buClr>
                <a:srgbClr val="000000"/>
              </a:buClr>
            </a:pPr>
            <a:r>
              <a:rPr lang="en-US" sz="2400" dirty="0">
                <a:solidFill>
                  <a:srgbClr val="000000"/>
                </a:solidFill>
              </a:rPr>
              <a:t>2 Belief in the Angels of God. ...</a:t>
            </a:r>
          </a:p>
          <a:p>
            <a:pPr marL="533400" indent="-533400">
              <a:buClr>
                <a:srgbClr val="000000"/>
              </a:buClr>
            </a:pPr>
            <a:r>
              <a:rPr lang="en-US" sz="2400" dirty="0">
                <a:solidFill>
                  <a:srgbClr val="000000"/>
                </a:solidFill>
              </a:rPr>
              <a:t>3 Belief in the Revelations (Books) of God. ...</a:t>
            </a:r>
          </a:p>
          <a:p>
            <a:pPr marL="533400" indent="-533400">
              <a:buClr>
                <a:srgbClr val="000000"/>
              </a:buClr>
            </a:pPr>
            <a:r>
              <a:rPr lang="en-US" sz="2400" dirty="0">
                <a:solidFill>
                  <a:srgbClr val="000000"/>
                </a:solidFill>
              </a:rPr>
              <a:t>4 Belief in the Prophets of God. ...</a:t>
            </a:r>
          </a:p>
          <a:p>
            <a:pPr marL="533400" indent="-533400">
              <a:buClr>
                <a:srgbClr val="000000"/>
              </a:buClr>
            </a:pPr>
            <a:r>
              <a:rPr lang="en-US" sz="2400" dirty="0">
                <a:solidFill>
                  <a:srgbClr val="000000"/>
                </a:solidFill>
              </a:rPr>
              <a:t>5 Belief in the Day of Judgment. ...</a:t>
            </a:r>
          </a:p>
          <a:p>
            <a:pPr marL="533400" indent="-533400">
              <a:buClr>
                <a:srgbClr val="000000"/>
              </a:buClr>
            </a:pPr>
            <a:r>
              <a:rPr lang="en-US" sz="2400" dirty="0">
                <a:solidFill>
                  <a:srgbClr val="000000"/>
                </a:solidFill>
              </a:rPr>
              <a:t>6 Belief in predestination (</a:t>
            </a:r>
            <a:r>
              <a:rPr lang="ur-PK" sz="3000" b="1" dirty="0">
                <a:solidFill>
                  <a:srgbClr val="000000"/>
                </a:solidFill>
                <a:latin typeface="Jameel Noori Nastaleeq" panose="02000503000000000004" pitchFamily="2" charset="-78"/>
                <a:cs typeface="Jameel Noori Nastaleeq" panose="02000503000000000004" pitchFamily="2" charset="-78"/>
              </a:rPr>
              <a:t>تقدیر</a:t>
            </a:r>
            <a:r>
              <a:rPr lang="en-US" sz="2400" dirty="0">
                <a:solidFill>
                  <a:srgbClr val="000000"/>
                </a:solidFill>
              </a:rPr>
              <a:t>) whether it involves good or bad...</a:t>
            </a:r>
          </a:p>
          <a:p>
            <a:pPr marL="533400" indent="-533400">
              <a:buClr>
                <a:srgbClr val="000000"/>
              </a:buClr>
            </a:pPr>
            <a:r>
              <a:rPr lang="en-US" sz="2400" dirty="0">
                <a:solidFill>
                  <a:srgbClr val="000000"/>
                </a:solidFill>
              </a:rPr>
              <a:t>7 Belief in Resurrection after Death.</a:t>
            </a:r>
          </a:p>
          <a:p>
            <a:endParaRPr lang="en-US" dirty="0"/>
          </a:p>
        </p:txBody>
      </p:sp>
    </p:spTree>
    <p:extLst>
      <p:ext uri="{BB962C8B-B14F-4D97-AF65-F5344CB8AC3E}">
        <p14:creationId xmlns:p14="http://schemas.microsoft.com/office/powerpoint/2010/main"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b="1"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means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r>
              <a:rPr lang="en-US" sz="2400" dirty="0"/>
              <a:t> </a:t>
            </a:r>
            <a:r>
              <a:rPr lang="ar-SA" sz="3200" b="1" dirty="0">
                <a:latin typeface="Arabic Typesetting" panose="03020402040406030203" pitchFamily="66" charset="-78"/>
                <a:cs typeface="Arabic Typesetting" panose="03020402040406030203" pitchFamily="66" charset="-78"/>
              </a:rPr>
              <a:t>لاإله إلا الله محمد رسول الله</a:t>
            </a:r>
            <a:endParaRPr lang="en-US" sz="3200" b="1" dirty="0">
              <a:latin typeface="Arabic Typesetting" panose="03020402040406030203" pitchFamily="66" charset="-78"/>
              <a:cs typeface="Arabic Typesetting" panose="03020402040406030203" pitchFamily="66" charset="-78"/>
            </a:endParaRPr>
          </a:p>
          <a:p>
            <a:endParaRPr lang="en-US" dirty="0"/>
          </a:p>
        </p:txBody>
      </p:sp>
    </p:spTree>
    <p:extLst>
      <p:ext uri="{BB962C8B-B14F-4D97-AF65-F5344CB8AC3E}">
        <p14:creationId xmlns:p14="http://schemas.microsoft.com/office/powerpoint/2010/main"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8" y="238540"/>
            <a:ext cx="9176290" cy="675860"/>
          </a:xfrm>
        </p:spPr>
        <p:txBody>
          <a:bodyPr>
            <a:normAutofit/>
          </a:bodyPr>
          <a:lstStyle/>
          <a:p>
            <a:r>
              <a:rPr lang="en-US" sz="3200" b="1" u="sng" dirty="0">
                <a:latin typeface="Calibri body"/>
              </a:rPr>
              <a:t>Misconception of Disbelievers about Hereafter</a:t>
            </a:r>
            <a:endParaRPr lang="en-US" sz="3200"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6" y="1139689"/>
            <a:ext cx="9515061" cy="5353876"/>
          </a:xfrm>
        </p:spPr>
        <p:txBody>
          <a:bodyPr>
            <a:normAutofit fontScale="92500" lnSpcReduction="2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latin typeface="noorehira" panose="02000500000000020004" pitchFamily="2" charset="-78"/>
                <a:cs typeface="noorehira" panose="02000500000000020004" pitchFamily="2" charset="-78"/>
              </a:rPr>
              <a:t>و</a:t>
            </a:r>
            <a:r>
              <a:rPr lang="ar-SA" sz="2800" dirty="0">
                <a:latin typeface="noorehira" panose="02000500000000020004" pitchFamily="2" charset="-78"/>
                <a:cs typeface="noorehira" panose="02000500000000020004" pitchFamily="2" charset="-78"/>
              </a:rPr>
              <a:t>َ مِنۡ اٰیٰتِہٖۤ  اَنَّکَ تَرَی الۡاَرۡضَ خَاشِعَۃً فَاِذَاۤ  اَنۡزَلۡنَا عَلَیۡہَا الۡمَآءَ  اہۡتَزَّتۡ وَ رَبَتۡ ؕ اِنَّ  الَّذِیۡۤ  اَحۡیَاہَا  لَمُحۡیِ الۡمَوۡتٰی ؕ اِنَّہٗ عَلٰی کُلِّ شَیۡءٍ  قَدِیۡرٌ ﴿۳۹﴾</a:t>
            </a:r>
            <a:r>
              <a:rPr lang="en-US" sz="2800" dirty="0">
                <a:latin typeface="noorehira" panose="02000500000000020004" pitchFamily="2" charset="-78"/>
                <a:cs typeface="noorehira" panose="02000500000000020004" pitchFamily="2" charset="-78"/>
              </a:rPr>
              <a:t> </a:t>
            </a: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normAutofit/>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a:t>
            </a:r>
          </a:p>
          <a:p>
            <a:pPr algn="just"/>
            <a:r>
              <a:rPr lang="en-US" sz="2800" dirty="0">
                <a:latin typeface="Calibri "/>
              </a:rPr>
              <a:t>It is therefore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sz="2000" dirty="0"/>
              <a:t>If there were in the heaven and the earth other gods besides Allah, there would have been confusion in both.</a:t>
            </a:r>
          </a:p>
          <a:p>
            <a:pPr>
              <a:lnSpc>
                <a:spcPct val="90000"/>
              </a:lnSpc>
              <a:buFontTx/>
              <a:buNone/>
            </a:pPr>
            <a:endParaRPr lang="en-US" sz="2000"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3675</Words>
  <Application>Microsoft Office PowerPoint</Application>
  <PresentationFormat>Widescreen</PresentationFormat>
  <Paragraphs>303</Paragraphs>
  <Slides>45</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Calibri </vt:lpstr>
      <vt:lpstr>Calibri body</vt:lpstr>
      <vt:lpstr>Arabic Typesetting</vt:lpstr>
      <vt:lpstr>Arial</vt:lpstr>
      <vt:lpstr>Calibri</vt:lpstr>
      <vt:lpstr>Jameel Noori Nastaleeq</vt:lpstr>
      <vt:lpstr>noorehira</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Administrator</cp:lastModifiedBy>
  <cp:revision>70</cp:revision>
  <dcterms:created xsi:type="dcterms:W3CDTF">2017-09-11T08:43:30Z</dcterms:created>
  <dcterms:modified xsi:type="dcterms:W3CDTF">2021-05-04T07:16:07Z</dcterms:modified>
</cp:coreProperties>
</file>