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6DC67-80F5-4AE9-A8CF-0B19F70E3935}" v="2" dt="2021-11-28T09:03:0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3195 Sufiyaan Usmani" userId="c1c7107d-b5af-4264-8274-dcaff40e8f55" providerId="ADAL" clId="{4246DC67-80F5-4AE9-A8CF-0B19F70E3935}"/>
    <pc:docChg chg="custSel modSld">
      <pc:chgData name="K213195 Sufiyaan Usmani" userId="c1c7107d-b5af-4264-8274-dcaff40e8f55" providerId="ADAL" clId="{4246DC67-80F5-4AE9-A8CF-0B19F70E3935}" dt="2021-11-28T09:02:43.903" v="6"/>
      <pc:docMkLst>
        <pc:docMk/>
      </pc:docMkLst>
      <pc:sldChg chg="addSp modSp mod setBg addAnim">
        <pc:chgData name="K213195 Sufiyaan Usmani" userId="c1c7107d-b5af-4264-8274-dcaff40e8f55" providerId="ADAL" clId="{4246DC67-80F5-4AE9-A8CF-0B19F70E3935}" dt="2021-11-28T09:02:43.903" v="6"/>
        <pc:sldMkLst>
          <pc:docMk/>
          <pc:sldMk cId="2316361472" sldId="302"/>
        </pc:sldMkLst>
        <pc:spChg chg="mod">
          <ac:chgData name="K213195 Sufiyaan Usmani" userId="c1c7107d-b5af-4264-8274-dcaff40e8f55" providerId="ADAL" clId="{4246DC67-80F5-4AE9-A8CF-0B19F70E3935}" dt="2021-11-28T09:02:43.892" v="4" actId="26606"/>
          <ac:spMkLst>
            <pc:docMk/>
            <pc:sldMk cId="2316361472" sldId="302"/>
            <ac:spMk id="2" creationId="{00000000-0000-0000-0000-000000000000}"/>
          </ac:spMkLst>
        </pc:spChg>
        <pc:spChg chg="mod">
          <ac:chgData name="K213195 Sufiyaan Usmani" userId="c1c7107d-b5af-4264-8274-dcaff40e8f55" providerId="ADAL" clId="{4246DC67-80F5-4AE9-A8CF-0B19F70E3935}" dt="2021-11-28T09:02:43.892" v="4" actId="26606"/>
          <ac:spMkLst>
            <pc:docMk/>
            <pc:sldMk cId="2316361472" sldId="302"/>
            <ac:spMk id="3" creationId="{00000000-0000-0000-0000-000000000000}"/>
          </ac:spMkLst>
        </pc:spChg>
        <pc:spChg chg="add">
          <ac:chgData name="K213195 Sufiyaan Usmani" userId="c1c7107d-b5af-4264-8274-dcaff40e8f55" providerId="ADAL" clId="{4246DC67-80F5-4AE9-A8CF-0B19F70E3935}" dt="2021-11-28T09:02:43.892" v="4" actId="26606"/>
          <ac:spMkLst>
            <pc:docMk/>
            <pc:sldMk cId="2316361472" sldId="302"/>
            <ac:spMk id="13" creationId="{66D61E08-70C3-48D8-BEA0-787111DC30DA}"/>
          </ac:spMkLst>
        </pc:spChg>
        <pc:spChg chg="add">
          <ac:chgData name="K213195 Sufiyaan Usmani" userId="c1c7107d-b5af-4264-8274-dcaff40e8f55" providerId="ADAL" clId="{4246DC67-80F5-4AE9-A8CF-0B19F70E3935}" dt="2021-11-28T09:02:43.892" v="4" actId="26606"/>
          <ac:spMkLst>
            <pc:docMk/>
            <pc:sldMk cId="2316361472" sldId="302"/>
            <ac:spMk id="15" creationId="{FC55298F-0AE5-478E-AD2B-03C2614C5833}"/>
          </ac:spMkLst>
        </pc:spChg>
        <pc:spChg chg="add">
          <ac:chgData name="K213195 Sufiyaan Usmani" userId="c1c7107d-b5af-4264-8274-dcaff40e8f55" providerId="ADAL" clId="{4246DC67-80F5-4AE9-A8CF-0B19F70E3935}" dt="2021-11-28T09:02:43.892" v="4" actId="26606"/>
          <ac:spMkLst>
            <pc:docMk/>
            <pc:sldMk cId="2316361472" sldId="302"/>
            <ac:spMk id="17" creationId="{C180E4EA-0B63-4779-A895-7E90E71088F3}"/>
          </ac:spMkLst>
        </pc:spChg>
        <pc:spChg chg="add">
          <ac:chgData name="K213195 Sufiyaan Usmani" userId="c1c7107d-b5af-4264-8274-dcaff40e8f55" providerId="ADAL" clId="{4246DC67-80F5-4AE9-A8CF-0B19F70E3935}" dt="2021-11-28T09:02:43.892" v="4" actId="26606"/>
          <ac:spMkLst>
            <pc:docMk/>
            <pc:sldMk cId="2316361472" sldId="302"/>
            <ac:spMk id="19" creationId="{CEE01D9D-3DE8-4EED-B0D3-8F3C79CC7673}"/>
          </ac:spMkLst>
        </pc:spChg>
        <pc:spChg chg="add">
          <ac:chgData name="K213195 Sufiyaan Usmani" userId="c1c7107d-b5af-4264-8274-dcaff40e8f55" providerId="ADAL" clId="{4246DC67-80F5-4AE9-A8CF-0B19F70E3935}" dt="2021-11-28T09:02:43.892" v="4" actId="26606"/>
          <ac:spMkLst>
            <pc:docMk/>
            <pc:sldMk cId="2316361472" sldId="302"/>
            <ac:spMk id="21" creationId="{89AF5CE9-607F-43F4-8983-DCD6DA4051FD}"/>
          </ac:spMkLst>
        </pc:spChg>
        <pc:spChg chg="add">
          <ac:chgData name="K213195 Sufiyaan Usmani" userId="c1c7107d-b5af-4264-8274-dcaff40e8f55" providerId="ADAL" clId="{4246DC67-80F5-4AE9-A8CF-0B19F70E3935}" dt="2021-11-28T09:02:43.892" v="4" actId="26606"/>
          <ac:spMkLst>
            <pc:docMk/>
            <pc:sldMk cId="2316361472" sldId="302"/>
            <ac:spMk id="23" creationId="{6EEA2DBD-9E1E-4521-8C01-F32AD18A89E3}"/>
          </ac:spMkLst>
        </pc:spChg>
        <pc:spChg chg="add">
          <ac:chgData name="K213195 Sufiyaan Usmani" userId="c1c7107d-b5af-4264-8274-dcaff40e8f55" providerId="ADAL" clId="{4246DC67-80F5-4AE9-A8CF-0B19F70E3935}" dt="2021-11-28T09:02:43.892" v="4" actId="26606"/>
          <ac:spMkLst>
            <pc:docMk/>
            <pc:sldMk cId="2316361472" sldId="302"/>
            <ac:spMk id="25" creationId="{15BBD2C1-BA9B-46A9-A27A-33498B169272}"/>
          </ac:spMkLst>
        </pc:spChg>
        <pc:picChg chg="add">
          <ac:chgData name="K213195 Sufiyaan Usmani" userId="c1c7107d-b5af-4264-8274-dcaff40e8f55" providerId="ADAL" clId="{4246DC67-80F5-4AE9-A8CF-0B19F70E3935}" dt="2021-11-28T09:02:43.892" v="4" actId="26606"/>
          <ac:picMkLst>
            <pc:docMk/>
            <pc:sldMk cId="2316361472" sldId="302"/>
            <ac:picMk id="5" creationId="{8147C422-47E4-409B-B758-84C8042B6380}"/>
          </ac:picMkLst>
        </pc:picChg>
        <pc:cxnChg chg="add">
          <ac:chgData name="K213195 Sufiyaan Usmani" userId="c1c7107d-b5af-4264-8274-dcaff40e8f55" providerId="ADAL" clId="{4246DC67-80F5-4AE9-A8CF-0B19F70E3935}" dt="2021-11-28T09:02:43.892" v="4" actId="26606"/>
          <ac:cxnSpMkLst>
            <pc:docMk/>
            <pc:sldMk cId="2316361472" sldId="302"/>
            <ac:cxnSpMk id="9" creationId="{A57C1A16-B8AB-4D99-A195-A38F556A6486}"/>
          </ac:cxnSpMkLst>
        </pc:cxnChg>
        <pc:cxnChg chg="add">
          <ac:chgData name="K213195 Sufiyaan Usmani" userId="c1c7107d-b5af-4264-8274-dcaff40e8f55" providerId="ADAL" clId="{4246DC67-80F5-4AE9-A8CF-0B19F70E3935}" dt="2021-11-28T09:02:43.892" v="4" actId="26606"/>
          <ac:cxnSpMkLst>
            <pc:docMk/>
            <pc:sldMk cId="2316361472" sldId="302"/>
            <ac:cxnSpMk id="11" creationId="{F8A9B20B-D1DD-4573-B5EC-558029519236}"/>
          </ac:cxnSpMkLst>
        </pc:cxnChg>
      </pc:sldChg>
      <pc:sldChg chg="modSp mod">
        <pc:chgData name="K213195 Sufiyaan Usmani" userId="c1c7107d-b5af-4264-8274-dcaff40e8f55" providerId="ADAL" clId="{4246DC67-80F5-4AE9-A8CF-0B19F70E3935}" dt="2021-11-28T09:02:38.621" v="3" actId="27636"/>
        <pc:sldMkLst>
          <pc:docMk/>
          <pc:sldMk cId="4105304667" sldId="304"/>
        </pc:sldMkLst>
        <pc:spChg chg="mod">
          <ac:chgData name="K213195 Sufiyaan Usmani" userId="c1c7107d-b5af-4264-8274-dcaff40e8f55" providerId="ADAL" clId="{4246DC67-80F5-4AE9-A8CF-0B19F70E3935}" dt="2021-11-28T09:02:38.621" v="3" actId="27636"/>
          <ac:spMkLst>
            <pc:docMk/>
            <pc:sldMk cId="4105304667" sldId="304"/>
            <ac:spMk id="3" creationId="{2DA1FAA2-B9D8-4F29-9FBD-5316CC3BDE5C}"/>
          </ac:spMkLst>
        </pc:spChg>
      </pc:sldChg>
      <pc:sldChg chg="modSp mod">
        <pc:chgData name="K213195 Sufiyaan Usmani" userId="c1c7107d-b5af-4264-8274-dcaff40e8f55" providerId="ADAL" clId="{4246DC67-80F5-4AE9-A8CF-0B19F70E3935}" dt="2021-11-28T09:02:38.544" v="2" actId="27636"/>
        <pc:sldMkLst>
          <pc:docMk/>
          <pc:sldMk cId="1536250648" sldId="324"/>
        </pc:sldMkLst>
        <pc:spChg chg="mod">
          <ac:chgData name="K213195 Sufiyaan Usmani" userId="c1c7107d-b5af-4264-8274-dcaff40e8f55" providerId="ADAL" clId="{4246DC67-80F5-4AE9-A8CF-0B19F70E3935}" dt="2021-11-28T09:02:38.544" v="2" actId="27636"/>
          <ac:spMkLst>
            <pc:docMk/>
            <pc:sldMk cId="1536250648" sldId="324"/>
            <ac:spMk id="2" creationId="{00000000-0000-0000-0000-000000000000}"/>
          </ac:spMkLst>
        </pc:spChg>
      </pc:sldChg>
      <pc:sldChg chg="modSp mod">
        <pc:chgData name="K213195 Sufiyaan Usmani" userId="c1c7107d-b5af-4264-8274-dcaff40e8f55" providerId="ADAL" clId="{4246DC67-80F5-4AE9-A8CF-0B19F70E3935}" dt="2021-11-28T09:02:38.267" v="0" actId="27636"/>
        <pc:sldMkLst>
          <pc:docMk/>
          <pc:sldMk cId="1759344924" sldId="326"/>
        </pc:sldMkLst>
        <pc:spChg chg="mod">
          <ac:chgData name="K213195 Sufiyaan Usmani" userId="c1c7107d-b5af-4264-8274-dcaff40e8f55" providerId="ADAL" clId="{4246DC67-80F5-4AE9-A8CF-0B19F70E3935}" dt="2021-11-28T09:02:38.267" v="0" actId="27636"/>
          <ac:spMkLst>
            <pc:docMk/>
            <pc:sldMk cId="1759344924" sldId="326"/>
            <ac:spMk id="2" creationId="{3B9F50D4-95F3-4EA5-A465-41B1049BB548}"/>
          </ac:spMkLst>
        </pc:spChg>
      </pc:sldChg>
      <pc:sldChg chg="modSp mod">
        <pc:chgData name="K213195 Sufiyaan Usmani" userId="c1c7107d-b5af-4264-8274-dcaff40e8f55" providerId="ADAL" clId="{4246DC67-80F5-4AE9-A8CF-0B19F70E3935}" dt="2021-11-28T09:02:38.433" v="1" actId="27636"/>
        <pc:sldMkLst>
          <pc:docMk/>
          <pc:sldMk cId="880946985" sldId="327"/>
        </pc:sldMkLst>
        <pc:spChg chg="mod">
          <ac:chgData name="K213195 Sufiyaan Usmani" userId="c1c7107d-b5af-4264-8274-dcaff40e8f55" providerId="ADAL" clId="{4246DC67-80F5-4AE9-A8CF-0B19F70E3935}" dt="2021-11-28T09:02:38.433" v="1" actId="27636"/>
          <ac:spMkLst>
            <pc:docMk/>
            <pc:sldMk cId="880946985" sldId="327"/>
            <ac:spMk id="2" creationId="{211938A1-AA8C-4633-A817-B5A252C2CA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B5623-56F5-4284-9732-CC549134E1FD}" type="slidenum">
              <a:rPr lang="en-US" smtClean="0"/>
              <a:t>1</a:t>
            </a:fld>
            <a:endParaRPr lang="en-US"/>
          </a:p>
        </p:txBody>
      </p:sp>
    </p:spTree>
    <p:extLst>
      <p:ext uri="{BB962C8B-B14F-4D97-AF65-F5344CB8AC3E}">
        <p14:creationId xmlns:p14="http://schemas.microsoft.com/office/powerpoint/2010/main" val="323635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B5623-56F5-4284-9732-CC549134E1FD}" type="slidenum">
              <a:rPr lang="en-US" smtClean="0"/>
              <a:t>8</a:t>
            </a:fld>
            <a:endParaRPr lang="en-US"/>
          </a:p>
        </p:txBody>
      </p:sp>
    </p:spTree>
    <p:extLst>
      <p:ext uri="{BB962C8B-B14F-4D97-AF65-F5344CB8AC3E}">
        <p14:creationId xmlns:p14="http://schemas.microsoft.com/office/powerpoint/2010/main" val="335534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8B5623-56F5-4284-9732-CC549134E1FD}" type="slidenum">
              <a:rPr lang="en-US" smtClean="0"/>
              <a:t>18</a:t>
            </a:fld>
            <a:endParaRPr lang="en-US"/>
          </a:p>
        </p:txBody>
      </p:sp>
    </p:spTree>
    <p:extLst>
      <p:ext uri="{BB962C8B-B14F-4D97-AF65-F5344CB8AC3E}">
        <p14:creationId xmlns:p14="http://schemas.microsoft.com/office/powerpoint/2010/main" val="52951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843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137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1364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584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474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296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608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651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209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130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572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489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432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147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51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748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6698583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Front steps and columns of a majestic city building">
            <a:extLst>
              <a:ext uri="{FF2B5EF4-FFF2-40B4-BE49-F238E27FC236}">
                <a16:creationId xmlns:a16="http://schemas.microsoft.com/office/drawing/2014/main" id="{8147C422-47E4-409B-B758-84C8042B6380}"/>
              </a:ext>
            </a:extLst>
          </p:cNvPr>
          <p:cNvPicPr>
            <a:picLocks noChangeAspect="1"/>
          </p:cNvPicPr>
          <p:nvPr/>
        </p:nvPicPr>
        <p:blipFill rotWithShape="1">
          <a:blip r:embed="rId3"/>
          <a:srcRect l="14917" r="797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7" y="1678666"/>
            <a:ext cx="4088190" cy="2369093"/>
          </a:xfrm>
        </p:spPr>
        <p:txBody>
          <a:bodyPr>
            <a:normAutofit/>
          </a:bodyPr>
          <a:lstStyle/>
          <a:p>
            <a:r>
              <a:rPr lang="en-US" sz="4800" b="1" u="sng"/>
              <a:t>The Second Pillar	</a:t>
            </a:r>
          </a:p>
        </p:txBody>
      </p:sp>
      <p:sp>
        <p:nvSpPr>
          <p:cNvPr id="3" name="Subtitle 2"/>
          <p:cNvSpPr>
            <a:spLocks noGrp="1"/>
          </p:cNvSpPr>
          <p:nvPr>
            <p:ph type="subTitle" idx="1"/>
          </p:nvPr>
        </p:nvSpPr>
        <p:spPr>
          <a:xfrm>
            <a:off x="677335" y="4050831"/>
            <a:ext cx="4079721" cy="1096901"/>
          </a:xfrm>
        </p:spPr>
        <p:txBody>
          <a:bodyPr>
            <a:normAutofit/>
          </a:bodyPr>
          <a:lstStyle/>
          <a:p>
            <a:r>
              <a:rPr lang="ur-PK" sz="1600" b="1" u="sng">
                <a:latin typeface="noorehira" panose="02000500000000020004" pitchFamily="2" charset="-78"/>
                <a:cs typeface="noorehira" panose="02000500000000020004" pitchFamily="2" charset="-78"/>
              </a:rPr>
              <a:t>صلٰوۃ</a:t>
            </a:r>
            <a:endParaRPr lang="en-US" sz="1600" b="1" u="sng">
              <a:latin typeface="noorehira" panose="02000500000000020004" pitchFamily="2" charset="-78"/>
              <a:cs typeface="noorehira" panose="02000500000000020004" pitchFamily="2" charset="-78"/>
            </a:endParaRP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636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ابتدائی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9054487"/>
              </p:ext>
            </p:extLst>
          </p:nvPr>
        </p:nvGraphicFramePr>
        <p:xfrm>
          <a:off x="23884" y="0"/>
          <a:ext cx="12168116" cy="684833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 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the horizon(About 1</a:t>
                      </a:r>
                      <a:r>
                        <a:rPr lang="en-US" sz="2400" baseline="0" dirty="0">
                          <a:solidFill>
                            <a:schemeClr val="tx1"/>
                          </a:solidFill>
                          <a:latin typeface="Calibri" panose="020F0502020204030204" pitchFamily="34" charset="0"/>
                        </a:rPr>
                        <a:t> to 1.5 hour </a:t>
                      </a:r>
                      <a:r>
                        <a:rPr lang="en-US" sz="2400" dirty="0">
                          <a:solidFill>
                            <a:schemeClr val="tx1"/>
                          </a:solidFill>
                          <a:latin typeface="Calibri" panose="020F0502020204030204" pitchFamily="34" charset="0"/>
                        </a:rPr>
                        <a:t>after sunset)</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the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 (about 1</a:t>
                      </a:r>
                      <a:r>
                        <a:rPr lang="en-US" sz="2400" baseline="0" dirty="0">
                          <a:solidFill>
                            <a:schemeClr val="tx1"/>
                          </a:solidFill>
                          <a:latin typeface="Calibri" panose="020F0502020204030204" pitchFamily="34" charset="0"/>
                        </a:rPr>
                        <a:t> to 1.5 </a:t>
                      </a:r>
                      <a:r>
                        <a:rPr lang="en-US" sz="2400" dirty="0">
                          <a:solidFill>
                            <a:schemeClr val="tx1"/>
                          </a:solidFill>
                          <a:latin typeface="Calibri" panose="020F0502020204030204" pitchFamily="34" charset="0"/>
                        </a:rPr>
                        <a:t>hour after sunset)</a:t>
                      </a:r>
                      <a:endParaRPr lang="en-US" sz="2400" dirty="0"/>
                    </a:p>
                  </a:txBody>
                  <a:tcPr anchor="ctr"/>
                </a:tc>
                <a:tc>
                  <a:txBody>
                    <a:bodyPr/>
                    <a:lstStyle/>
                    <a:p>
                      <a:pPr algn="ctr"/>
                      <a:r>
                        <a:rPr lang="en-US" sz="240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one third of the night has passed</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2578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From </a:t>
            </a:r>
            <a:r>
              <a:rPr lang="en-US" sz="2800" dirty="0" err="1"/>
              <a:t>Subh</a:t>
            </a:r>
            <a:r>
              <a:rPr lang="en-US" sz="2800" dirty="0"/>
              <a:t> </a:t>
            </a:r>
            <a:r>
              <a:rPr lang="en-US" sz="2800" dirty="0" err="1"/>
              <a:t>Sadiq</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the sun turns reddish.</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8381999" cy="838200"/>
          </a:xfrm>
        </p:spPr>
        <p:txBody>
          <a:bodyPr>
            <a:normAutofit fontScale="90000"/>
          </a:bodyPr>
          <a:lstStyle/>
          <a:p>
            <a:r>
              <a:rPr lang="en-US" b="1" u="sng" dirty="0">
                <a:latin typeface="+mn-lt"/>
              </a:rPr>
              <a:t>Conditions </a:t>
            </a:r>
            <a:r>
              <a:rPr lang="ur-PK" sz="4400" b="1" dirty="0">
                <a:solidFill>
                  <a:schemeClr val="tx1"/>
                </a:solidFill>
                <a:latin typeface="noorehira" panose="02000500000000020004" pitchFamily="2" charset="-78"/>
                <a:cs typeface="noorehira" panose="02000500000000020004" pitchFamily="2" charset="-78"/>
              </a:rPr>
              <a:t>(شرائط)</a:t>
            </a:r>
            <a:r>
              <a:rPr lang="en-US" sz="4400" b="1" dirty="0">
                <a:solidFill>
                  <a:schemeClr val="tx1"/>
                </a:solidFill>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1" y="990600"/>
            <a:ext cx="9905998" cy="57150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SHARAA’IT.</a:t>
            </a:r>
            <a:r>
              <a:rPr lang="ur-PK" sz="3500" b="1" dirty="0">
                <a:solidFill>
                  <a:schemeClr val="tx1"/>
                </a:solidFill>
                <a:latin typeface="noorehira" panose="02000500000000020004" pitchFamily="2" charset="-78"/>
                <a:cs typeface="noorehira" panose="02000500000000020004" pitchFamily="2" charset="-78"/>
              </a:rPr>
              <a:t>(شرائط)</a:t>
            </a:r>
            <a:endParaRPr lang="en-US" sz="3500" b="1" dirty="0">
              <a:solidFill>
                <a:schemeClr val="tx1"/>
              </a:solidFill>
              <a:latin typeface="noorehira" panose="02000500000000020004" pitchFamily="2" charset="-78"/>
              <a:cs typeface="noorehira" panose="02000500000000020004" pitchFamily="2" charset="-78"/>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7086599" cy="762001"/>
          </a:xfrm>
        </p:spPr>
        <p:txBody>
          <a:bodyPr>
            <a:normAutofit fontScale="90000"/>
          </a:bodyPr>
          <a:lstStyle/>
          <a:p>
            <a:r>
              <a:rPr lang="en-US" b="1" u="sng" dirty="0">
                <a:latin typeface="+mn-lt"/>
              </a:rPr>
              <a:t>Conditions </a:t>
            </a:r>
            <a:r>
              <a:rPr lang="ur-PK" sz="4400" b="1" dirty="0">
                <a:solidFill>
                  <a:schemeClr val="tx1"/>
                </a:solidFill>
                <a:latin typeface="noorehira" panose="02000500000000020004" pitchFamily="2" charset="-78"/>
                <a:cs typeface="noorehira" panose="02000500000000020004" pitchFamily="2" charset="-78"/>
              </a:rPr>
              <a:t>(اَرکان) </a:t>
            </a:r>
            <a:r>
              <a:rPr lang="en-US" sz="4400" b="1" dirty="0">
                <a:solidFill>
                  <a:schemeClr val="tx1"/>
                </a:solidFill>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0" y="914400"/>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ur-PK" sz="2800" dirty="0">
                <a:solidFill>
                  <a:schemeClr val="tx1"/>
                </a:solidFill>
              </a:rPr>
              <a:t> (</a:t>
            </a:r>
            <a:r>
              <a:rPr lang="ur-PK" sz="2800" b="1" u="sng" dirty="0">
                <a:latin typeface="noorehira" panose="02000500000000020004" pitchFamily="2" charset="-78"/>
                <a:cs typeface="noorehira" panose="02000500000000020004" pitchFamily="2" charset="-78"/>
              </a:rPr>
              <a:t>ارکان</a:t>
            </a:r>
            <a:r>
              <a:rPr lang="ur-PK" sz="2800" dirty="0">
                <a:solidFill>
                  <a:schemeClr val="tx1"/>
                </a:solidFill>
              </a:rPr>
              <a:t>)</a:t>
            </a:r>
            <a:r>
              <a:rPr lang="en-US" sz="2800" dirty="0" err="1">
                <a:solidFill>
                  <a:schemeClr val="tx1"/>
                </a:solidFill>
              </a:rPr>
              <a:t>Arkaan</a:t>
            </a:r>
            <a:r>
              <a:rPr lang="en-US" sz="2800" b="1" dirty="0">
                <a:solidFill>
                  <a:schemeClr val="tx1"/>
                </a:solidFill>
              </a:rPr>
              <a:t>.</a:t>
            </a:r>
            <a:r>
              <a:rPr lang="ur-PK" sz="2800" b="1" u="sng" dirty="0">
                <a:latin typeface="noorehira" panose="02000500000000020004" pitchFamily="2" charset="-78"/>
                <a:cs typeface="noorehira" panose="02000500000000020004" pitchFamily="2" charset="-78"/>
              </a:rPr>
              <a:t> </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304800" y="1066800"/>
            <a:ext cx="10706100" cy="53340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each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except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any small surah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or a one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each </a:t>
            </a:r>
            <a:r>
              <a:rPr lang="en-US" sz="12800" dirty="0" err="1">
                <a:solidFill>
                  <a:schemeClr val="tx1"/>
                </a:solidFill>
                <a:latin typeface="Calibri" panose="020F0502020204030204" pitchFamily="34" charset="0"/>
              </a:rPr>
              <a:t>namaz</a:t>
            </a:r>
            <a:r>
              <a:rPr lang="en-US" sz="12800" dirty="0">
                <a:solidFill>
                  <a:schemeClr val="tx1"/>
                </a:solidFill>
                <a:latin typeface="Calibri" panose="020F0502020204030204" pitchFamily="34" charset="0"/>
              </a:rPr>
              <a:t> i.e.(</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&amp; first 2 </a:t>
            </a:r>
            <a:r>
              <a:rPr lang="en-US" sz="12800" dirty="0" err="1">
                <a:solidFill>
                  <a:schemeClr val="tx1"/>
                </a:solidFill>
                <a:latin typeface="Calibri" panose="020F0502020204030204" pitchFamily="34" charset="0"/>
              </a:rPr>
              <a:t>rakat</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and   	  	  	 also 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8991600" cy="3124200"/>
          </a:xfrm>
        </p:spPr>
        <p:txBody>
          <a:bodyPr>
            <a:normAutofit/>
          </a:bodyPr>
          <a:lstStyle/>
          <a:p>
            <a:pPr algn="r"/>
            <a:r>
              <a:rPr lang="en-US" sz="4400" b="1" u="sng" dirty="0"/>
              <a:t>Prove of five prayers in </a:t>
            </a:r>
            <a:r>
              <a:rPr lang="en-US" sz="4400" b="1" u="sng" dirty="0" err="1"/>
              <a:t>qura’an</a:t>
            </a:r>
            <a:br>
              <a:rPr lang="en-US" b="1" u="sng" dirty="0"/>
            </a:b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a:t>
            </a:r>
            <a:r>
              <a:rPr lang="ur-PK" sz="5300" dirty="0">
                <a:latin typeface="Jameel Noori Nastaleeq" panose="02000503000000000004" pitchFamily="2" charset="-78"/>
                <a:cs typeface="Jameel Noori Nastaleeq" panose="02000503000000000004" pitchFamily="2" charset="-78"/>
              </a:rPr>
              <a:t>آ</a:t>
            </a:r>
            <a:r>
              <a:rPr lang="ar-SA" sz="5300" dirty="0">
                <a:latin typeface="Jameel Noori Nastaleeq" panose="02000503000000000004" pitchFamily="2" charset="-78"/>
                <a:cs typeface="Jameel Noori Nastaleeq" panose="02000503000000000004" pitchFamily="2" charset="-78"/>
              </a:rPr>
              <a:t>ن سے پانچ نمازوں 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fontScale="90000"/>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up to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آمین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تسمیع</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 salah </a:t>
            </a:r>
            <a:r>
              <a:rPr lang="en-US" sz="2400" b="1" u="sng" dirty="0">
                <a:cs typeface="noorehira" panose="02000500000000020004" pitchFamily="2" charset="-78"/>
              </a:rPr>
              <a:t>at both ends </a:t>
            </a:r>
            <a:r>
              <a:rPr lang="en-US" sz="2400" dirty="0">
                <a:cs typeface="noorehira" panose="02000500000000020004" pitchFamily="2" charset="-78"/>
              </a:rPr>
              <a:t>of the day, and in the </a:t>
            </a:r>
            <a:r>
              <a:rPr lang="en-US" sz="2400" b="1" u="sng" dirty="0">
                <a:cs typeface="noorehira" panose="02000500000000020004" pitchFamily="2" charset="-78"/>
              </a:rPr>
              <a:t>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اسرأیل)</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a:t>
            </a:r>
            <a:r>
              <a:rPr lang="en-US" sz="2400" dirty="0" err="1">
                <a:cs typeface="noorehira" panose="02000500000000020004" pitchFamily="2" charset="-78"/>
              </a:rPr>
              <a:t>salah</a:t>
            </a:r>
            <a:r>
              <a:rPr lang="en-US" sz="2400" dirty="0">
                <a:cs typeface="noorehira" panose="02000500000000020004" pitchFamily="2" charset="-78"/>
              </a:rPr>
              <a:t>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Interpreters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salah of maghrib and </a:t>
            </a:r>
            <a:r>
              <a:rPr lang="en-US" sz="2400" dirty="0" err="1">
                <a:cs typeface="noorehira" panose="02000500000000020004" pitchFamily="2" charset="-78"/>
              </a:rPr>
              <a:t>ishaa</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a:t>
            </a:r>
            <a:r>
              <a:rPr lang="en-US" sz="2600" b="1" dirty="0">
                <a:solidFill>
                  <a:schemeClr val="tx1"/>
                </a:solidFill>
                <a:latin typeface="Calibri" panose="020F0502020204030204" pitchFamily="34" charset="0"/>
                <a:cs typeface="Calibri" panose="020F0502020204030204" pitchFamily="34" charset="0"/>
              </a:rPr>
              <a:t>BARE-HEADED</a:t>
            </a:r>
            <a:r>
              <a:rPr lang="en-US" sz="2600" dirty="0">
                <a:solidFill>
                  <a:schemeClr val="tx1"/>
                </a:solidFill>
                <a:latin typeface="Calibri" panose="020F0502020204030204" pitchFamily="34" charset="0"/>
                <a:cs typeface="Calibri" panose="020F0502020204030204" pitchFamily="34" charset="0"/>
              </a:rPr>
              <a:t>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startAt="10"/>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Adult (</a:t>
            </a:r>
            <a:r>
              <a:rPr lang="ur-PK" sz="2400" b="1" dirty="0">
                <a:latin typeface="KFGQPC Uthman Taha Naskh" panose="02000000000000000000" pitchFamily="2" charset="-78"/>
                <a:cs typeface="KFGQPC Uthman Taha Naskh" panose="02000000000000000000" pitchFamily="2" charset="-78"/>
              </a:rPr>
              <a:t>بالغ</a:t>
            </a:r>
            <a:r>
              <a:rPr lang="en-US" sz="2400" dirty="0">
                <a:latin typeface="Calibri" panose="020F0502020204030204" pitchFamily="34" charset="0"/>
                <a:cs typeface="Calibri" panose="020F0502020204030204" pitchFamily="34" charset="0"/>
              </a:rPr>
              <a:t>)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startAt="10"/>
            </a:pPr>
            <a:r>
              <a:rPr lang="en-US" sz="2400" b="1" i="1" u="sng" dirty="0">
                <a:solidFill>
                  <a:schemeClr val="tx1"/>
                </a:solidFill>
                <a:latin typeface="Calibri" panose="020F0502020204030204" pitchFamily="34" charset="0"/>
                <a:cs typeface="Calibri" panose="020F0502020204030204" pitchFamily="34" charset="0"/>
              </a:rPr>
              <a:t>Performing </a:t>
            </a:r>
            <a:r>
              <a:rPr lang="en-US" sz="2400" b="1" i="1" u="sng" dirty="0" err="1">
                <a:solidFill>
                  <a:schemeClr val="tx1"/>
                </a:solidFill>
                <a:latin typeface="Calibri" panose="020F0502020204030204" pitchFamily="34" charset="0"/>
                <a:cs typeface="Calibri" panose="020F0502020204030204" pitchFamily="34" charset="0"/>
              </a:rPr>
              <a:t>namaaz</a:t>
            </a:r>
            <a:r>
              <a:rPr lang="en-US" sz="2400" b="1" i="1" u="sng" dirty="0">
                <a:solidFill>
                  <a:schemeClr val="tx1"/>
                </a:solidFill>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startAt="10"/>
            </a:pPr>
            <a:r>
              <a:rPr lang="en-US" sz="2400" b="1" i="1" u="sng" dirty="0">
                <a:solidFill>
                  <a:schemeClr val="tx1"/>
                </a:solidFill>
                <a:latin typeface="Calibri" panose="020F0502020204030204" pitchFamily="34" charset="0"/>
                <a:cs typeface="Calibri" panose="020F0502020204030204" pitchFamily="34" charset="0"/>
              </a:rPr>
              <a:t>Performing </a:t>
            </a:r>
            <a:r>
              <a:rPr lang="en-US" sz="2400" b="1" i="1" u="sng" dirty="0" err="1">
                <a:solidFill>
                  <a:schemeClr val="tx1"/>
                </a:solidFill>
                <a:latin typeface="Calibri" panose="020F0502020204030204" pitchFamily="34" charset="0"/>
                <a:cs typeface="Calibri" panose="020F0502020204030204" pitchFamily="34" charset="0"/>
              </a:rPr>
              <a:t>namaaz</a:t>
            </a:r>
            <a:r>
              <a:rPr lang="en-US" sz="2400" b="1" i="1" u="sng" dirty="0">
                <a:solidFill>
                  <a:schemeClr val="tx1"/>
                </a:solidFill>
                <a:latin typeface="Calibri" panose="020F0502020204030204" pitchFamily="34" charset="0"/>
                <a:cs typeface="Calibri" panose="020F0502020204030204" pitchFamily="34" charset="0"/>
              </a:rPr>
              <a:t> at a place where there is a picture of a living (animate) object above or on the right or left side of the </a:t>
            </a:r>
            <a:r>
              <a:rPr lang="en-US" sz="2400" b="1" i="1" u="sng" dirty="0" err="1">
                <a:solidFill>
                  <a:schemeClr val="tx1"/>
                </a:solidFill>
                <a:latin typeface="Calibri" panose="020F0502020204030204" pitchFamily="34" charset="0"/>
                <a:cs typeface="Calibri" panose="020F0502020204030204" pitchFamily="34" charset="0"/>
              </a:rPr>
              <a:t>namaazi</a:t>
            </a:r>
            <a:r>
              <a:rPr lang="en-US" sz="2400" b="1" i="1" u="sng" dirty="0">
                <a:solidFill>
                  <a:schemeClr val="tx1"/>
                </a:solidFill>
                <a:latin typeface="Calibri" panose="020F0502020204030204" pitchFamily="34" charset="0"/>
                <a:cs typeface="Calibri" panose="020F0502020204030204" pitchFamily="34" charset="0"/>
              </a:rPr>
              <a:t> or on the place where he makes sajdah.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tasbihs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Doing something against </a:t>
            </a:r>
            <a:r>
              <a:rPr lang="en-US" sz="2400" dirty="0" err="1">
                <a:latin typeface="Calibri" panose="020F0502020204030204" pitchFamily="34" charset="0"/>
                <a:cs typeface="Calibri" panose="020F0502020204030204" pitchFamily="34" charset="0"/>
              </a:rPr>
              <a:t>sunnat</a:t>
            </a:r>
            <a:r>
              <a:rPr lang="en-US" sz="2400" dirty="0">
                <a:latin typeface="Calibri" panose="020F0502020204030204" pitchFamily="34" charset="0"/>
                <a:cs typeface="Calibri" panose="020F0502020204030204" pitchFamily="34" charset="0"/>
              </a:rPr>
              <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57400"/>
            <a:ext cx="3124200" cy="2590800"/>
          </a:xfrm>
        </p:spPr>
        <p:txBody>
          <a:bodyPr>
            <a:normAutofit fontScale="90000"/>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9" y="228600"/>
            <a:ext cx="7543800"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kms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lnSpcReduction="10000"/>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a:buFont typeface="Wingdings" panose="05000000000000000000" pitchFamily="2" charset="2"/>
              <a:buChar char="Ø"/>
            </a:pPr>
            <a:endParaRPr lang="en-US" sz="3200" dirty="0">
              <a:latin typeface="Calibri" panose="020F0502020204030204" pitchFamily="34" charset="0"/>
              <a:cs typeface="Arial" panose="020B0604020202020204" pitchFamily="34" charset="0"/>
            </a:endParaRP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10200" cy="685800"/>
          </a:xfrm>
        </p:spPr>
        <p:txBody>
          <a:bodyPr>
            <a:normAutofit fontScale="90000"/>
          </a:bodyPr>
          <a:lstStyle/>
          <a:p>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br>
              <a:rPr lang="en-US" sz="4800" b="1" u="sng" dirty="0">
                <a:ea typeface="Calibri" panose="020F0502020204030204" pitchFamily="34" charset="0"/>
                <a:cs typeface="Arial" panose="020B0604020202020204" pitchFamily="34" charset="0"/>
              </a:rPr>
            </a:br>
            <a:r>
              <a:rPr lang="ur-PK" sz="4800" b="1" dirty="0">
                <a:latin typeface="noorehira" panose="02000500000000020004" pitchFamily="2" charset="-78"/>
                <a:ea typeface="Calibri" panose="020F0502020204030204" pitchFamily="34" charset="0"/>
                <a:cs typeface="noorehira" panose="02000500000000020004" pitchFamily="2" charset="-78"/>
              </a:rPr>
              <a:t>تعداتِ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fontScale="92500"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fontScale="90000"/>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525155437"/>
              </p:ext>
            </p:extLst>
          </p:nvPr>
        </p:nvGraphicFramePr>
        <p:xfrm>
          <a:off x="0" y="-40893"/>
          <a:ext cx="12192000" cy="7266309"/>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a:t>
                      </a:r>
                      <a:r>
                        <a:rPr lang="en-US" sz="2000" dirty="0" err="1"/>
                        <a:t>sunsrise</a:t>
                      </a:r>
                      <a:r>
                        <a:rPr lang="en-US" sz="2000" dirty="0"/>
                        <a:t>.( 4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 </a:t>
                      </a:r>
                      <a:r>
                        <a:rPr lang="en-US" sz="2000" dirty="0" err="1"/>
                        <a:t>fardh</a:t>
                      </a:r>
                      <a:r>
                        <a:rPr lang="en-US" sz="2000" dirty="0"/>
                        <a:t> &amp; sunnah of Maghrib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تہجد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57149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اوقات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609601" y="1143000"/>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3660</TotalTime>
  <Words>3211</Words>
  <Application>Microsoft Office PowerPoint</Application>
  <PresentationFormat>Widescreen</PresentationFormat>
  <Paragraphs>335</Paragraphs>
  <Slides>40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Jameel Noori Nastaleeq</vt:lpstr>
      <vt:lpstr>KFGQPC Uthman Taha Naskh</vt:lpstr>
      <vt:lpstr>noorehira</vt:lpstr>
      <vt:lpstr>Trebuchet MS</vt:lpstr>
      <vt:lpstr>Wingdings</vt:lpstr>
      <vt:lpstr>Wingdings 3</vt:lpstr>
      <vt:lpstr>Facet</vt:lpstr>
      <vt:lpstr>The Second Pillar </vt:lpstr>
      <vt:lpstr>Prove of five prayers in qura’an  قرآن سے پانچ نمازوں کا ثبوت</vt:lpstr>
      <vt:lpstr>Prayers in the light of Qura’an</vt:lpstr>
      <vt:lpstr>Numbers Of Rakaat تعداتِ رکعت</vt:lpstr>
      <vt:lpstr>PowerPoint Presentation</vt:lpstr>
      <vt:lpstr>PowerPoint Presentation</vt:lpstr>
      <vt:lpstr>Nafils  (نوافل)</vt:lpstr>
      <vt:lpstr>PowerPoint Presentation</vt:lpstr>
      <vt:lpstr>Timings Of Namaz (اوقات نماز)</vt:lpstr>
      <vt:lpstr>Timings of Namaz (اوقاتِ نماز)</vt:lpstr>
      <vt:lpstr>PowerPoint Presentation</vt:lpstr>
      <vt:lpstr>Prohibited Times (ممنوع اوقات)</vt:lpstr>
      <vt:lpstr>Makrooh Times (مکروہ اوقات)</vt:lpstr>
      <vt:lpstr>Conditions (شرائط) Of Namaz </vt:lpstr>
      <vt:lpstr>Conditions (اَرکان)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K213195 Sufiyaan Usmani</cp:lastModifiedBy>
  <cp:revision>388</cp:revision>
  <dcterms:created xsi:type="dcterms:W3CDTF">2006-08-16T00:00:00Z</dcterms:created>
  <dcterms:modified xsi:type="dcterms:W3CDTF">2021-11-28T17:35:38Z</dcterms:modified>
</cp:coreProperties>
</file>