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0" r:id="rId2"/>
  </p:sldMasterIdLst>
  <p:notesMasterIdLst>
    <p:notesMasterId r:id="rId8"/>
  </p:notesMasterIdLst>
  <p:sldIdLst>
    <p:sldId id="263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046A6C-36A1-47BB-8814-DF8778EDD3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8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46A6C-36A1-47BB-8814-DF8778EDD3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46A6C-36A1-47BB-8814-DF8778EDD3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46A6C-36A1-47BB-8814-DF8778EDD3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46A6C-36A1-47BB-8814-DF8778EDD3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2FF37F18-F23C-4184-9E04-793BAE13CC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08A9B-A648-4613-950C-C0008E7138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D1195-844D-4BED-9BB7-2CAA1901A0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buClrTx/>
              <a:defRPr/>
            </a:lvl1pPr>
          </a:lstStyle>
          <a:p>
            <a:fld id="{BB13CEF9-A9F5-4F97-AB09-7AC79E9AAD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7F2AE-ACB3-4D0C-B261-C94E95E897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8E0EB-E4CE-4FA5-89C5-787367EB95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2B708-F281-4E83-9212-64947C428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9828-DCC6-436F-AD7B-111C40DEB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60EB0-6E70-4F3A-A646-D42920138C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2B7C0-5319-4E37-95A9-745AF8630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48536-F1CF-46E4-8291-263F57B94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7F8DA-D205-48C9-8019-0F2DE48C1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209F-1B35-4A09-9CF3-723F03881A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BE08E-B4B8-4EE2-A298-7D63AC175A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F998A-71D0-43F6-BF4D-6093521B7E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28562-ECF2-46F3-A3F4-3A83B27BED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B7D0F-27CE-42C3-AEC0-8B8B0963E7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8F801-0482-4631-BC01-B4089A5BE6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E0D91-CEF9-45DB-A8EA-04922A579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0D9EC-0EE4-49F7-89FB-DFBEAE0FFA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118FD-A8AC-4B06-A3D5-2559FA125D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221F-1352-4ABA-A0F9-343BE5D393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tx1"/>
              </a:buCl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chemeClr val="tx1"/>
              </a:buCl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chemeClr val="tx1"/>
              </a:buClr>
              <a:defRPr sz="1400"/>
            </a:lvl1pPr>
          </a:lstStyle>
          <a:p>
            <a:fld id="{36430BD6-9B37-4ADE-B42C-7DC93D39F9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tx1"/>
              </a:buClr>
              <a:defRPr sz="1400"/>
            </a:lvl1pPr>
          </a:lstStyle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chemeClr val="tx1"/>
              </a:buClr>
              <a:defRPr sz="14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chemeClr val="tx1"/>
              </a:buClr>
              <a:defRPr sz="1400"/>
            </a:lvl1pPr>
          </a:lstStyle>
          <a:p>
            <a:fld id="{4D4B24BD-86D5-4717-A77E-3EAA5479B3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19B9-B9D9-412C-8085-7F21437A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548" y="2954216"/>
            <a:ext cx="2264899" cy="1434904"/>
          </a:xfrm>
        </p:spPr>
        <p:txBody>
          <a:bodyPr/>
          <a:lstStyle/>
          <a:p>
            <a:r>
              <a:rPr lang="en-US" sz="4800" b="1" u="sng" dirty="0"/>
              <a:t>Adhan</a:t>
            </a:r>
            <a:br>
              <a:rPr lang="ur-PK" sz="4800" b="1" u="sng" dirty="0"/>
            </a:br>
            <a:r>
              <a:rPr lang="ur-PK" sz="4800" b="1" u="sng" dirty="0"/>
              <a:t>اذان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364677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6" y="140678"/>
            <a:ext cx="4234374" cy="858128"/>
          </a:xfrm>
        </p:spPr>
        <p:txBody>
          <a:bodyPr/>
          <a:lstStyle/>
          <a:p>
            <a:r>
              <a:rPr lang="en-US" b="1" u="sng" dirty="0"/>
              <a:t>Significant Features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301" y="998806"/>
            <a:ext cx="8243668" cy="54723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It is </a:t>
            </a:r>
            <a:r>
              <a:rPr lang="en-US" dirty="0" err="1"/>
              <a:t>Sunnat</a:t>
            </a:r>
            <a:r>
              <a:rPr lang="en-US" dirty="0"/>
              <a:t>-e-</a:t>
            </a:r>
            <a:r>
              <a:rPr lang="en-US" dirty="0" err="1"/>
              <a:t>Muakada</a:t>
            </a:r>
            <a:r>
              <a:rPr lang="en-US" dirty="0"/>
              <a:t> for all prayers except two </a:t>
            </a:r>
            <a:r>
              <a:rPr lang="en-US" dirty="0" err="1"/>
              <a:t>Eid</a:t>
            </a:r>
            <a:r>
              <a:rPr lang="en-US" dirty="0"/>
              <a:t> prayers and funeral prayers.</a:t>
            </a:r>
          </a:p>
          <a:p>
            <a:r>
              <a:rPr lang="en-US" dirty="0"/>
              <a:t>When it is the time for a particular </a:t>
            </a:r>
            <a:r>
              <a:rPr lang="en-US" dirty="0" err="1"/>
              <a:t>Fardh</a:t>
            </a:r>
            <a:r>
              <a:rPr lang="en-US" dirty="0"/>
              <a:t> and </a:t>
            </a:r>
            <a:r>
              <a:rPr lang="en-US" dirty="0" err="1"/>
              <a:t>Jummah</a:t>
            </a:r>
            <a:r>
              <a:rPr lang="en-US" dirty="0"/>
              <a:t> prayer, the Adhan is called out.</a:t>
            </a:r>
          </a:p>
          <a:p>
            <a:r>
              <a:rPr lang="en-US" dirty="0"/>
              <a:t>The </a:t>
            </a:r>
            <a:r>
              <a:rPr lang="en-US" dirty="0" err="1"/>
              <a:t>Maudhin</a:t>
            </a:r>
            <a:r>
              <a:rPr lang="en-US" dirty="0"/>
              <a:t> (Person who calls out the </a:t>
            </a:r>
            <a:r>
              <a:rPr lang="en-US" dirty="0" err="1"/>
              <a:t>Adhan</a:t>
            </a:r>
            <a:r>
              <a:rPr lang="en-US" dirty="0"/>
              <a:t>) should be a Muslim, male, adult.</a:t>
            </a:r>
          </a:p>
          <a:p>
            <a:r>
              <a:rPr lang="en-US" dirty="0"/>
              <a:t>It is preferred that he should perform the </a:t>
            </a:r>
            <a:r>
              <a:rPr lang="en-US" dirty="0" err="1"/>
              <a:t>Wudu</a:t>
            </a:r>
            <a:r>
              <a:rPr lang="en-US" dirty="0"/>
              <a:t> before calling </a:t>
            </a:r>
            <a:r>
              <a:rPr lang="en-US" dirty="0" err="1"/>
              <a:t>Adhan</a:t>
            </a:r>
            <a:r>
              <a:rPr lang="en-US" dirty="0"/>
              <a:t> and stand on a raised platform with his face towards </a:t>
            </a:r>
            <a:r>
              <a:rPr lang="en-US" dirty="0" err="1"/>
              <a:t>Qiblah</a:t>
            </a:r>
            <a:r>
              <a:rPr lang="en-US" dirty="0"/>
              <a:t>, </a:t>
            </a:r>
          </a:p>
          <a:p>
            <a:r>
              <a:rPr lang="en-US" dirty="0"/>
              <a:t>Inserting the tips of his forefingers in his ears, he should give the Adhan in a loud and clear voice, pronouncing the words correctly and clearly. 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words of </a:t>
            </a:r>
            <a:r>
              <a:rPr lang="en-US" dirty="0" err="1"/>
              <a:t>Azaan</a:t>
            </a:r>
            <a:r>
              <a:rPr lang="en-US" dirty="0"/>
              <a:t> &amp; </a:t>
            </a:r>
            <a:r>
              <a:rPr lang="en-US" dirty="0" err="1"/>
              <a:t>Iqaamat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ar-SA" dirty="0"/>
              <a:t>الله أكبر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Allah is great (4 times)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أشهد أن لا إله إلا الله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I do bear witness that there is no god except Allah. (Twice)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أشهد أن محمدا رسول الله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I do bear witness that Muhammad is the prophet of Allah. (Twice)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حي على الصلاة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Come to prayer. (Twice turning the face to the right)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words of </a:t>
            </a:r>
            <a:r>
              <a:rPr lang="en-US" dirty="0" err="1"/>
              <a:t>Azaan</a:t>
            </a:r>
            <a:r>
              <a:rPr lang="en-US" dirty="0"/>
              <a:t> &amp; </a:t>
            </a:r>
            <a:r>
              <a:rPr lang="en-US" dirty="0" err="1"/>
              <a:t>Iqaamat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ar-SA" dirty="0"/>
              <a:t>حي على الفلاح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Come to success. (Twice turning face to left)                             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الله أكبر</a:t>
            </a:r>
            <a:r>
              <a:rPr lang="en-US" dirty="0"/>
              <a:t>          </a:t>
            </a:r>
            <a:br>
              <a:rPr lang="en-US" dirty="0"/>
            </a:br>
            <a:r>
              <a:rPr lang="en-US" dirty="0"/>
              <a:t>Allah is great (Twice)                                                                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لا إله إلا الله</a:t>
            </a: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There is no god except Allah. (once)                                    </a:t>
            </a:r>
            <a:br>
              <a:rPr lang="en-US" dirty="0"/>
            </a:br>
            <a:endParaRPr lang="ar-SA" dirty="0"/>
          </a:p>
          <a:p>
            <a:pPr>
              <a:lnSpc>
                <a:spcPct val="80000"/>
              </a:lnSpc>
            </a:pPr>
            <a:r>
              <a:rPr lang="ar-SA" dirty="0"/>
              <a:t>الصلاة خير من النوم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Prayer is better than sleep (In the </a:t>
            </a:r>
            <a:r>
              <a:rPr lang="en-US" dirty="0" err="1"/>
              <a:t>Fajr</a:t>
            </a:r>
            <a:r>
              <a:rPr lang="en-US" dirty="0"/>
              <a:t> prayer, twice)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to the </a:t>
            </a:r>
            <a:r>
              <a:rPr lang="en-US" dirty="0" err="1"/>
              <a:t>Azaan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Standing for prayers</a:t>
            </a:r>
          </a:p>
          <a:p>
            <a:r>
              <a:rPr lang="en-US" dirty="0"/>
              <a:t>Repeat all words in a low voice </a:t>
            </a:r>
          </a:p>
          <a:p>
            <a:r>
              <a:rPr lang="en-US" dirty="0"/>
              <a:t>When he hears:</a:t>
            </a:r>
            <a:br>
              <a:rPr lang="en-US" dirty="0"/>
            </a:br>
            <a:r>
              <a:rPr lang="en-US" dirty="0"/>
              <a:t> </a:t>
            </a:r>
            <a:r>
              <a:rPr lang="ar-SA" dirty="0"/>
              <a:t>حي على الصلاة  حي على الفلاح</a:t>
            </a:r>
            <a:br>
              <a:rPr lang="en-US" dirty="0"/>
            </a:br>
            <a:r>
              <a:rPr lang="en-US" dirty="0"/>
              <a:t>the listener should say:</a:t>
            </a:r>
            <a:br>
              <a:rPr lang="en-US" dirty="0"/>
            </a:br>
            <a:r>
              <a:rPr lang="ar-SA" dirty="0"/>
              <a:t>لا حول ولا قوة إلا بالله</a:t>
            </a:r>
            <a:r>
              <a:rPr lang="ur-PK" dirty="0"/>
              <a:t> </a:t>
            </a:r>
            <a:r>
              <a:rPr lang="en-US" dirty="0"/>
              <a:t>  or repeat  these words as it is.</a:t>
            </a:r>
          </a:p>
          <a:p>
            <a:r>
              <a:rPr lang="en-US" dirty="0"/>
              <a:t>And in the </a:t>
            </a:r>
            <a:r>
              <a:rPr lang="en-US" dirty="0" err="1"/>
              <a:t>Fajar</a:t>
            </a:r>
            <a:r>
              <a:rPr lang="en-US" dirty="0"/>
              <a:t> </a:t>
            </a:r>
            <a:r>
              <a:rPr lang="en-US" dirty="0" err="1"/>
              <a:t>Adhan</a:t>
            </a:r>
            <a:r>
              <a:rPr lang="en-US" dirty="0"/>
              <a:t> when he hears:</a:t>
            </a:r>
            <a:br>
              <a:rPr lang="en-US" dirty="0"/>
            </a:br>
            <a:r>
              <a:rPr lang="en-US" dirty="0"/>
              <a:t> </a:t>
            </a:r>
            <a:r>
              <a:rPr lang="ar-SA" dirty="0"/>
              <a:t>الصلاة خير من النوم</a:t>
            </a:r>
            <a:br>
              <a:rPr lang="en-US" dirty="0"/>
            </a:br>
            <a:r>
              <a:rPr lang="en-US" dirty="0"/>
              <a:t>he should say:</a:t>
            </a:r>
            <a:br>
              <a:rPr lang="en-US" dirty="0"/>
            </a:br>
            <a:r>
              <a:rPr lang="en-US" dirty="0"/>
              <a:t> </a:t>
            </a:r>
            <a:r>
              <a:rPr lang="ar-SA" dirty="0"/>
              <a:t>صدقت وبررت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Islamic Template (31)">
  <a:themeElements>
    <a:clrScheme name="Office Theme 2">
      <a:dk1>
        <a:srgbClr val="000000"/>
      </a:dk1>
      <a:lt1>
        <a:srgbClr val="B4EEB4"/>
      </a:lt1>
      <a:dk2>
        <a:srgbClr val="000000"/>
      </a:dk2>
      <a:lt2>
        <a:srgbClr val="B2B2B2"/>
      </a:lt2>
      <a:accent1>
        <a:srgbClr val="83AD0B"/>
      </a:accent1>
      <a:accent2>
        <a:srgbClr val="0B7CC0"/>
      </a:accent2>
      <a:accent3>
        <a:srgbClr val="D6F5D6"/>
      </a:accent3>
      <a:accent4>
        <a:srgbClr val="000000"/>
      </a:accent4>
      <a:accent5>
        <a:srgbClr val="C1D3AA"/>
      </a:accent5>
      <a:accent6>
        <a:srgbClr val="0970AE"/>
      </a:accent6>
      <a:hlink>
        <a:srgbClr val="007000"/>
      </a:hlink>
      <a:folHlink>
        <a:srgbClr val="00538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B4FFB2"/>
        </a:accent1>
        <a:accent2>
          <a:srgbClr val="00CC00"/>
        </a:accent2>
        <a:accent3>
          <a:srgbClr val="D6F5D6"/>
        </a:accent3>
        <a:accent4>
          <a:srgbClr val="000000"/>
        </a:accent4>
        <a:accent5>
          <a:srgbClr val="D6FFD5"/>
        </a:accent5>
        <a:accent6>
          <a:srgbClr val="00B900"/>
        </a:accent6>
        <a:hlink>
          <a:srgbClr val="005200"/>
        </a:hlink>
        <a:folHlink>
          <a:srgbClr val="2E6B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83AD0B"/>
        </a:accent1>
        <a:accent2>
          <a:srgbClr val="0B7CC0"/>
        </a:accent2>
        <a:accent3>
          <a:srgbClr val="D6F5D6"/>
        </a:accent3>
        <a:accent4>
          <a:srgbClr val="000000"/>
        </a:accent4>
        <a:accent5>
          <a:srgbClr val="C1D3AA"/>
        </a:accent5>
        <a:accent6>
          <a:srgbClr val="0970AE"/>
        </a:accent6>
        <a:hlink>
          <a:srgbClr val="007000"/>
        </a:hlink>
        <a:folHlink>
          <a:srgbClr val="005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A65B26"/>
        </a:accent1>
        <a:accent2>
          <a:srgbClr val="A63126"/>
        </a:accent2>
        <a:accent3>
          <a:srgbClr val="D6F5D6"/>
        </a:accent3>
        <a:accent4>
          <a:srgbClr val="000000"/>
        </a:accent4>
        <a:accent5>
          <a:srgbClr val="D0B5AC"/>
        </a:accent5>
        <a:accent6>
          <a:srgbClr val="962B21"/>
        </a:accent6>
        <a:hlink>
          <a:srgbClr val="5C002E"/>
        </a:hlink>
        <a:folHlink>
          <a:srgbClr val="00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9B8512"/>
        </a:accent1>
        <a:accent2>
          <a:srgbClr val="AD2A1F"/>
        </a:accent2>
        <a:accent3>
          <a:srgbClr val="D6F5D6"/>
        </a:accent3>
        <a:accent4>
          <a:srgbClr val="000000"/>
        </a:accent4>
        <a:accent5>
          <a:srgbClr val="CBC2AA"/>
        </a:accent5>
        <a:accent6>
          <a:srgbClr val="9C251B"/>
        </a:accent6>
        <a:hlink>
          <a:srgbClr val="005700"/>
        </a:hlink>
        <a:folHlink>
          <a:srgbClr val="1000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FFB2"/>
        </a:accent1>
        <a:accent2>
          <a:srgbClr val="00CC00"/>
        </a:accent2>
        <a:accent3>
          <a:srgbClr val="FFFFFF"/>
        </a:accent3>
        <a:accent4>
          <a:srgbClr val="000000"/>
        </a:accent4>
        <a:accent5>
          <a:srgbClr val="D6FFD5"/>
        </a:accent5>
        <a:accent6>
          <a:srgbClr val="00B900"/>
        </a:accent6>
        <a:hlink>
          <a:srgbClr val="005200"/>
        </a:hlink>
        <a:folHlink>
          <a:srgbClr val="2E6B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3AD0B"/>
        </a:accent1>
        <a:accent2>
          <a:srgbClr val="0B7CC0"/>
        </a:accent2>
        <a:accent3>
          <a:srgbClr val="FFFFFF"/>
        </a:accent3>
        <a:accent4>
          <a:srgbClr val="000000"/>
        </a:accent4>
        <a:accent5>
          <a:srgbClr val="C1D3AA"/>
        </a:accent5>
        <a:accent6>
          <a:srgbClr val="0970AE"/>
        </a:accent6>
        <a:hlink>
          <a:srgbClr val="007000"/>
        </a:hlink>
        <a:folHlink>
          <a:srgbClr val="005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A65B26"/>
        </a:accent1>
        <a:accent2>
          <a:srgbClr val="A63126"/>
        </a:accent2>
        <a:accent3>
          <a:srgbClr val="FFFFFF"/>
        </a:accent3>
        <a:accent4>
          <a:srgbClr val="000000"/>
        </a:accent4>
        <a:accent5>
          <a:srgbClr val="D0B5AC"/>
        </a:accent5>
        <a:accent6>
          <a:srgbClr val="962B21"/>
        </a:accent6>
        <a:hlink>
          <a:srgbClr val="5C002E"/>
        </a:hlink>
        <a:folHlink>
          <a:srgbClr val="00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B8512"/>
        </a:accent1>
        <a:accent2>
          <a:srgbClr val="AD2A1F"/>
        </a:accent2>
        <a:accent3>
          <a:srgbClr val="FFFFFF"/>
        </a:accent3>
        <a:accent4>
          <a:srgbClr val="000000"/>
        </a:accent4>
        <a:accent5>
          <a:srgbClr val="CBC2AA"/>
        </a:accent5>
        <a:accent6>
          <a:srgbClr val="9C251B"/>
        </a:accent6>
        <a:hlink>
          <a:srgbClr val="005700"/>
        </a:hlink>
        <a:folHlink>
          <a:srgbClr val="1000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B4EEB4"/>
      </a:lt1>
      <a:dk2>
        <a:srgbClr val="000000"/>
      </a:dk2>
      <a:lt2>
        <a:srgbClr val="B2B2B2"/>
      </a:lt2>
      <a:accent1>
        <a:srgbClr val="83AD0B"/>
      </a:accent1>
      <a:accent2>
        <a:srgbClr val="0B7CC0"/>
      </a:accent2>
      <a:accent3>
        <a:srgbClr val="D6F5D6"/>
      </a:accent3>
      <a:accent4>
        <a:srgbClr val="000000"/>
      </a:accent4>
      <a:accent5>
        <a:srgbClr val="C1D3AA"/>
      </a:accent5>
      <a:accent6>
        <a:srgbClr val="0970AE"/>
      </a:accent6>
      <a:hlink>
        <a:srgbClr val="007000"/>
      </a:hlink>
      <a:folHlink>
        <a:srgbClr val="0053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B4FFB2"/>
        </a:accent1>
        <a:accent2>
          <a:srgbClr val="00CC00"/>
        </a:accent2>
        <a:accent3>
          <a:srgbClr val="D6F5D6"/>
        </a:accent3>
        <a:accent4>
          <a:srgbClr val="000000"/>
        </a:accent4>
        <a:accent5>
          <a:srgbClr val="D6FFD5"/>
        </a:accent5>
        <a:accent6>
          <a:srgbClr val="00B900"/>
        </a:accent6>
        <a:hlink>
          <a:srgbClr val="005200"/>
        </a:hlink>
        <a:folHlink>
          <a:srgbClr val="2E6B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83AD0B"/>
        </a:accent1>
        <a:accent2>
          <a:srgbClr val="0B7CC0"/>
        </a:accent2>
        <a:accent3>
          <a:srgbClr val="D6F5D6"/>
        </a:accent3>
        <a:accent4>
          <a:srgbClr val="000000"/>
        </a:accent4>
        <a:accent5>
          <a:srgbClr val="C1D3AA"/>
        </a:accent5>
        <a:accent6>
          <a:srgbClr val="0970AE"/>
        </a:accent6>
        <a:hlink>
          <a:srgbClr val="007000"/>
        </a:hlink>
        <a:folHlink>
          <a:srgbClr val="005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A65B26"/>
        </a:accent1>
        <a:accent2>
          <a:srgbClr val="A63126"/>
        </a:accent2>
        <a:accent3>
          <a:srgbClr val="D6F5D6"/>
        </a:accent3>
        <a:accent4>
          <a:srgbClr val="000000"/>
        </a:accent4>
        <a:accent5>
          <a:srgbClr val="D0B5AC"/>
        </a:accent5>
        <a:accent6>
          <a:srgbClr val="962B21"/>
        </a:accent6>
        <a:hlink>
          <a:srgbClr val="5C002E"/>
        </a:hlink>
        <a:folHlink>
          <a:srgbClr val="00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B4EEB4"/>
        </a:lt1>
        <a:dk2>
          <a:srgbClr val="000000"/>
        </a:dk2>
        <a:lt2>
          <a:srgbClr val="B2B2B2"/>
        </a:lt2>
        <a:accent1>
          <a:srgbClr val="9B8512"/>
        </a:accent1>
        <a:accent2>
          <a:srgbClr val="AD2A1F"/>
        </a:accent2>
        <a:accent3>
          <a:srgbClr val="D6F5D6"/>
        </a:accent3>
        <a:accent4>
          <a:srgbClr val="000000"/>
        </a:accent4>
        <a:accent5>
          <a:srgbClr val="CBC2AA"/>
        </a:accent5>
        <a:accent6>
          <a:srgbClr val="9C251B"/>
        </a:accent6>
        <a:hlink>
          <a:srgbClr val="005700"/>
        </a:hlink>
        <a:folHlink>
          <a:srgbClr val="1000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FFB2"/>
        </a:accent1>
        <a:accent2>
          <a:srgbClr val="00CC00"/>
        </a:accent2>
        <a:accent3>
          <a:srgbClr val="FFFFFF"/>
        </a:accent3>
        <a:accent4>
          <a:srgbClr val="000000"/>
        </a:accent4>
        <a:accent5>
          <a:srgbClr val="D6FFD5"/>
        </a:accent5>
        <a:accent6>
          <a:srgbClr val="00B900"/>
        </a:accent6>
        <a:hlink>
          <a:srgbClr val="005200"/>
        </a:hlink>
        <a:folHlink>
          <a:srgbClr val="2E6B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3AD0B"/>
        </a:accent1>
        <a:accent2>
          <a:srgbClr val="0B7CC0"/>
        </a:accent2>
        <a:accent3>
          <a:srgbClr val="FFFFFF"/>
        </a:accent3>
        <a:accent4>
          <a:srgbClr val="000000"/>
        </a:accent4>
        <a:accent5>
          <a:srgbClr val="C1D3AA"/>
        </a:accent5>
        <a:accent6>
          <a:srgbClr val="0970AE"/>
        </a:accent6>
        <a:hlink>
          <a:srgbClr val="007000"/>
        </a:hlink>
        <a:folHlink>
          <a:srgbClr val="0053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A65B26"/>
        </a:accent1>
        <a:accent2>
          <a:srgbClr val="A63126"/>
        </a:accent2>
        <a:accent3>
          <a:srgbClr val="FFFFFF"/>
        </a:accent3>
        <a:accent4>
          <a:srgbClr val="000000"/>
        </a:accent4>
        <a:accent5>
          <a:srgbClr val="D0B5AC"/>
        </a:accent5>
        <a:accent6>
          <a:srgbClr val="962B21"/>
        </a:accent6>
        <a:hlink>
          <a:srgbClr val="5C002E"/>
        </a:hlink>
        <a:folHlink>
          <a:srgbClr val="00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B8512"/>
        </a:accent1>
        <a:accent2>
          <a:srgbClr val="AD2A1F"/>
        </a:accent2>
        <a:accent3>
          <a:srgbClr val="FFFFFF"/>
        </a:accent3>
        <a:accent4>
          <a:srgbClr val="000000"/>
        </a:accent4>
        <a:accent5>
          <a:srgbClr val="CBC2AA"/>
        </a:accent5>
        <a:accent6>
          <a:srgbClr val="9C251B"/>
        </a:accent6>
        <a:hlink>
          <a:srgbClr val="005700"/>
        </a:hlink>
        <a:folHlink>
          <a:srgbClr val="1000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Islamic Template (31)</Template>
  <TotalTime>0</TotalTime>
  <Words>332</Words>
  <Application>Microsoft Office PowerPoint</Application>
  <PresentationFormat>On-screen Show (4:3)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Islamic Template (31)</vt:lpstr>
      <vt:lpstr>1_Default Design</vt:lpstr>
      <vt:lpstr>Adhan اذان</vt:lpstr>
      <vt:lpstr>Significant Features</vt:lpstr>
      <vt:lpstr>The words of Azaan &amp; Iqaamat</vt:lpstr>
      <vt:lpstr>The words of Azaan &amp; Iqaamat</vt:lpstr>
      <vt:lpstr>Response to the Azaan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2009-01-30T11:00:52Z</dcterms:created>
  <dcterms:modified xsi:type="dcterms:W3CDTF">2020-11-11T09:43:48Z</dcterms:modified>
</cp:coreProperties>
</file>