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1B15-5190-443A-BCB8-6ED693DD6394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4807-1A43-4EDA-AFF3-85ED4C45E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8A03-C5C6-4B01-8D8E-DC4843DDDCE5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FA637-C179-429E-BE86-04183179E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BDCB5F-B221-45A5-9227-E672057C4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F81A8-47BC-422F-8ECA-66E4ADCFFD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DCAD-6C48-4EF0-AAF5-D5D053389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8E25A-C69C-4A5D-A731-70E69FE39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DC6D-EFEC-4FC2-A98B-7E6A35BA7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5396E-5859-4FE4-8F08-5187C6298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33F59-375A-4636-BF06-B2888CD81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7966F-FA66-4BB1-A555-CE2E02BE04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AEE3F-D46A-4552-B682-BE461DEC4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9A466-4626-4B92-A3D7-183B23CAE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45B8D-0D55-4D65-835D-07343F2C5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2F792D-671D-432E-BE36-69D9B7174E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Surah</a:t>
            </a:r>
            <a:r>
              <a:rPr lang="en-US" dirty="0"/>
              <a:t> </a:t>
            </a:r>
            <a:r>
              <a:rPr lang="en-US" dirty="0" err="1"/>
              <a:t>Hujraat</a:t>
            </a:r>
            <a:br>
              <a:rPr lang="en-US" dirty="0"/>
            </a:br>
            <a:r>
              <a:rPr lang="en-US" dirty="0"/>
              <a:t>(The Rooms)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the forty ninth chapter of Qur'an having eighteen verses revealed in Madinah.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Surah Hujoraat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In those days people used to call Rasulullah from outside of his room, it was incorrect, to be avoided.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This chapter describes the etiquettes of addressing him and dealing with him.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Also spreading rumours is prohibited, with out its verification.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475"/>
            <a:ext cx="8229600" cy="53689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dirty="0"/>
              <a:t>Allah blesses Muslims with belief through Rasulullah as He knows every thing.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dirty="0"/>
              <a:t>Allah orders to compromise when two faction of Muslims quarrel with each other. Support that faction which is being oppressed very justly and impartially.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dirty="0"/>
              <a:t>All Muslims are brothers.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dirty="0"/>
              <a:t>All the men and women to avoid taunting, criticizing, and finding fault with each other.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8"/>
            </a:pPr>
            <a:r>
              <a:rPr lang="en-US"/>
              <a:t>Avoid calling each other with bad names.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To avoid excessive suspicions and doubts about others.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Avoid spying, back biting and finding fault, does any body like to eat the flesh of his dead brother.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All human biengs are from the race of Adam having different tribes or families.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Nobody becomes great with his wealth or gold or his family, but the great is, whose piety (taqwa) is great.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Allah describes the importance of belief (Iman) and about the belief of the Muslims in general.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Simply entering Islam and having a complete firm belief makes lot of difference, as in those days Aarabi used to boast their belief after entering Islam with lot of exaggeration.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 true Muslim who firmly believes in Him and Messenger without having any doubt, works hard with all his resources for performing good acts.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Allah expresses that to embrace belief is not a favor to Allah and His Messenger, but this is the favor of Allah who granted him guidence.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Allah knows all the visible and invisible including the servant’s deeds and the whole universe.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slamic Template (4)">
  <a:themeElements>
    <a:clrScheme name="Office Theme 3">
      <a:dk1>
        <a:srgbClr val="000000"/>
      </a:dk1>
      <a:lt1>
        <a:srgbClr val="F7DB10"/>
      </a:lt1>
      <a:dk2>
        <a:srgbClr val="000000"/>
      </a:dk2>
      <a:lt2>
        <a:srgbClr val="B2B2B2"/>
      </a:lt2>
      <a:accent1>
        <a:srgbClr val="5478F2"/>
      </a:accent1>
      <a:accent2>
        <a:srgbClr val="B49806"/>
      </a:accent2>
      <a:accent3>
        <a:srgbClr val="FAEAAA"/>
      </a:accent3>
      <a:accent4>
        <a:srgbClr val="000000"/>
      </a:accent4>
      <a:accent5>
        <a:srgbClr val="B3BEF7"/>
      </a:accent5>
      <a:accent6>
        <a:srgbClr val="A38905"/>
      </a:accent6>
      <a:hlink>
        <a:srgbClr val="0C2E9E"/>
      </a:hlink>
      <a:folHlink>
        <a:srgbClr val="7F10A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E6CB08"/>
        </a:accent1>
        <a:accent2>
          <a:srgbClr val="FFEF8C"/>
        </a:accent2>
        <a:accent3>
          <a:srgbClr val="FAEAAA"/>
        </a:accent3>
        <a:accent4>
          <a:srgbClr val="000000"/>
        </a:accent4>
        <a:accent5>
          <a:srgbClr val="F0E2AA"/>
        </a:accent5>
        <a:accent6>
          <a:srgbClr val="E7D97E"/>
        </a:accent6>
        <a:hlink>
          <a:srgbClr val="C6AE00"/>
        </a:hlink>
        <a:folHlink>
          <a:srgbClr val="827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F7AE10"/>
        </a:accent1>
        <a:accent2>
          <a:srgbClr val="BFCD07"/>
        </a:accent2>
        <a:accent3>
          <a:srgbClr val="FAEAAA"/>
        </a:accent3>
        <a:accent4>
          <a:srgbClr val="000000"/>
        </a:accent4>
        <a:accent5>
          <a:srgbClr val="FAD3AA"/>
        </a:accent5>
        <a:accent6>
          <a:srgbClr val="ADBA06"/>
        </a:accent6>
        <a:hlink>
          <a:srgbClr val="CDB507"/>
        </a:hlink>
        <a:folHlink>
          <a:srgbClr val="B47E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5478F2"/>
        </a:accent1>
        <a:accent2>
          <a:srgbClr val="B49806"/>
        </a:accent2>
        <a:accent3>
          <a:srgbClr val="FAEAAA"/>
        </a:accent3>
        <a:accent4>
          <a:srgbClr val="000000"/>
        </a:accent4>
        <a:accent5>
          <a:srgbClr val="B3BEF7"/>
        </a:accent5>
        <a:accent6>
          <a:srgbClr val="A38905"/>
        </a:accent6>
        <a:hlink>
          <a:srgbClr val="0C2E9E"/>
        </a:hlink>
        <a:folHlink>
          <a:srgbClr val="7F10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0C9F5F"/>
        </a:accent1>
        <a:accent2>
          <a:srgbClr val="3A10A0"/>
        </a:accent2>
        <a:accent3>
          <a:srgbClr val="FAEAAA"/>
        </a:accent3>
        <a:accent4>
          <a:srgbClr val="000000"/>
        </a:accent4>
        <a:accent5>
          <a:srgbClr val="AACDB6"/>
        </a:accent5>
        <a:accent6>
          <a:srgbClr val="340D91"/>
        </a:accent6>
        <a:hlink>
          <a:srgbClr val="CD2D07"/>
        </a:hlink>
        <a:folHlink>
          <a:srgbClr val="B49F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CB08"/>
        </a:accent1>
        <a:accent2>
          <a:srgbClr val="FFEF8C"/>
        </a:accent2>
        <a:accent3>
          <a:srgbClr val="FFFFFF"/>
        </a:accent3>
        <a:accent4>
          <a:srgbClr val="000000"/>
        </a:accent4>
        <a:accent5>
          <a:srgbClr val="F0E2AA"/>
        </a:accent5>
        <a:accent6>
          <a:srgbClr val="E7D97E"/>
        </a:accent6>
        <a:hlink>
          <a:srgbClr val="C6AE00"/>
        </a:hlink>
        <a:folHlink>
          <a:srgbClr val="827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7AE10"/>
        </a:accent1>
        <a:accent2>
          <a:srgbClr val="BFCD07"/>
        </a:accent2>
        <a:accent3>
          <a:srgbClr val="FFFFFF"/>
        </a:accent3>
        <a:accent4>
          <a:srgbClr val="000000"/>
        </a:accent4>
        <a:accent5>
          <a:srgbClr val="FAD3AA"/>
        </a:accent5>
        <a:accent6>
          <a:srgbClr val="ADBA06"/>
        </a:accent6>
        <a:hlink>
          <a:srgbClr val="CDB507"/>
        </a:hlink>
        <a:folHlink>
          <a:srgbClr val="B47E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5478F2"/>
        </a:accent1>
        <a:accent2>
          <a:srgbClr val="B49806"/>
        </a:accent2>
        <a:accent3>
          <a:srgbClr val="FFFFFF"/>
        </a:accent3>
        <a:accent4>
          <a:srgbClr val="000000"/>
        </a:accent4>
        <a:accent5>
          <a:srgbClr val="B3BEF7"/>
        </a:accent5>
        <a:accent6>
          <a:srgbClr val="A38905"/>
        </a:accent6>
        <a:hlink>
          <a:srgbClr val="0C2E9E"/>
        </a:hlink>
        <a:folHlink>
          <a:srgbClr val="7F10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C9F5F"/>
        </a:accent1>
        <a:accent2>
          <a:srgbClr val="3A10A0"/>
        </a:accent2>
        <a:accent3>
          <a:srgbClr val="FFFFFF"/>
        </a:accent3>
        <a:accent4>
          <a:srgbClr val="000000"/>
        </a:accent4>
        <a:accent5>
          <a:srgbClr val="AACDB6"/>
        </a:accent5>
        <a:accent6>
          <a:srgbClr val="340D91"/>
        </a:accent6>
        <a:hlink>
          <a:srgbClr val="CD2D07"/>
        </a:hlink>
        <a:folHlink>
          <a:srgbClr val="B49F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(4)</Template>
  <TotalTime>0</TotalTime>
  <Words>340</Words>
  <Application>Microsoft Office PowerPoint</Application>
  <PresentationFormat>On-screen Show 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Islamic Template (4)</vt:lpstr>
      <vt:lpstr>Surah Hujraat (The Rooms)</vt:lpstr>
      <vt:lpstr>Summary of Surah Hujoraat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2009-01-14T16:34:00Z</dcterms:created>
  <dcterms:modified xsi:type="dcterms:W3CDTF">2022-01-09T15:28:08Z</dcterms:modified>
</cp:coreProperties>
</file>