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20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51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74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7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40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256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275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4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49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161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4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610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00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25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49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382C-613C-4A17-B27C-0622C51FDB1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3F0552-008F-4C2E-9E4E-BB96C0646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27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://journalistsresource.org/studies/government/immigration/classroom-diversity-attitudes-toward-immigrants" TargetMode="External"/><Relationship Id="rId7" Type="http://schemas.openxmlformats.org/officeDocument/2006/relationships/hyperlink" Target="http://en.wikipedia.org/wiki/File:Campus-classroom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hyperlink" Target="https://pxhere.com/en/photo/193714" TargetMode="External"/><Relationship Id="rId5" Type="http://schemas.openxmlformats.org/officeDocument/2006/relationships/hyperlink" Target="https://owl.excelsior.edu/educator-resources/using-the-owl/using-the-owl-in-traditional-classrooms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jpg"/><Relationship Id="rId9" Type="http://schemas.openxmlformats.org/officeDocument/2006/relationships/hyperlink" Target="https://mvflippedclassroom.blogspot.com/2012/08/the-first-parent-mee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open door of a house with the key on the keyhole">
            <a:extLst>
              <a:ext uri="{FF2B5EF4-FFF2-40B4-BE49-F238E27FC236}">
                <a16:creationId xmlns:a16="http://schemas.microsoft.com/office/drawing/2014/main" id="{D17B5914-24D3-4C78-964A-A7133D6B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4" r="61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88A62-0E70-4D69-854A-7656914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7200" dirty="0"/>
              <a:t>Key to Success</a:t>
            </a:r>
            <a:endParaRPr lang="en-PK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0EB7D-9BD9-4563-BC5E-41EF3E77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By</a:t>
            </a:r>
          </a:p>
          <a:p>
            <a:r>
              <a:rPr lang="en-US" sz="2000" dirty="0">
                <a:solidFill>
                  <a:schemeClr val="tx1"/>
                </a:solidFill>
              </a:rPr>
              <a:t>Sufiyaan Usmani</a:t>
            </a:r>
          </a:p>
          <a:p>
            <a:r>
              <a:rPr lang="en-US" sz="2000" dirty="0">
                <a:solidFill>
                  <a:schemeClr val="tx1"/>
                </a:solidFill>
              </a:rPr>
              <a:t>K21-3195</a:t>
            </a:r>
            <a:endParaRPr lang="en-PK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1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27A92-2667-46E8-8A8D-A9CAAEC4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PK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44E7C-C559-4C5B-B66A-9421F8EC80FC}"/>
              </a:ext>
            </a:extLst>
          </p:cNvPr>
          <p:cNvSpPr/>
          <p:nvPr/>
        </p:nvSpPr>
        <p:spPr>
          <a:xfrm>
            <a:off x="1869375" y="2833077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Teacher">
            <a:extLst>
              <a:ext uri="{FF2B5EF4-FFF2-40B4-BE49-F238E27FC236}">
                <a16:creationId xmlns:a16="http://schemas.microsoft.com/office/drawing/2014/main" id="{557224A9-47AE-4AC0-AE6C-D4536E6C2AB8}"/>
              </a:ext>
            </a:extLst>
          </p:cNvPr>
          <p:cNvSpPr/>
          <p:nvPr/>
        </p:nvSpPr>
        <p:spPr>
          <a:xfrm>
            <a:off x="2135136" y="3098838"/>
            <a:ext cx="715510" cy="7155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1DD874-29B0-4692-981B-DF6F935EE729}"/>
              </a:ext>
            </a:extLst>
          </p:cNvPr>
          <p:cNvSpPr/>
          <p:nvPr/>
        </p:nvSpPr>
        <p:spPr>
          <a:xfrm>
            <a:off x="1470734" y="4468530"/>
            <a:ext cx="2044316" cy="720000"/>
          </a:xfrm>
          <a:custGeom>
            <a:avLst/>
            <a:gdLst>
              <a:gd name="connsiteX0" fmla="*/ 0 w 2044316"/>
              <a:gd name="connsiteY0" fmla="*/ 0 h 720000"/>
              <a:gd name="connsiteX1" fmla="*/ 2044316 w 2044316"/>
              <a:gd name="connsiteY1" fmla="*/ 0 h 720000"/>
              <a:gd name="connsiteX2" fmla="*/ 2044316 w 2044316"/>
              <a:gd name="connsiteY2" fmla="*/ 720000 h 720000"/>
              <a:gd name="connsiteX3" fmla="*/ 0 w 2044316"/>
              <a:gd name="connsiteY3" fmla="*/ 720000 h 720000"/>
              <a:gd name="connsiteX4" fmla="*/ 0 w 204431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316" h="720000">
                <a:moveTo>
                  <a:pt x="0" y="0"/>
                </a:moveTo>
                <a:lnTo>
                  <a:pt x="2044316" y="0"/>
                </a:lnTo>
                <a:lnTo>
                  <a:pt x="204431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600" kern="1200"/>
              <a:t>Training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810B49-1850-46D5-BEA4-7819D5C27DDA}"/>
              </a:ext>
            </a:extLst>
          </p:cNvPr>
          <p:cNvSpPr/>
          <p:nvPr/>
        </p:nvSpPr>
        <p:spPr>
          <a:xfrm>
            <a:off x="4271447" y="2833077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Books">
            <a:extLst>
              <a:ext uri="{FF2B5EF4-FFF2-40B4-BE49-F238E27FC236}">
                <a16:creationId xmlns:a16="http://schemas.microsoft.com/office/drawing/2014/main" id="{FF6385D5-7F4F-445A-81BE-6C7E8DF6EA22}"/>
              </a:ext>
            </a:extLst>
          </p:cNvPr>
          <p:cNvSpPr/>
          <p:nvPr/>
        </p:nvSpPr>
        <p:spPr>
          <a:xfrm>
            <a:off x="4537209" y="3098838"/>
            <a:ext cx="715510" cy="71551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D70082-3E48-4948-9C54-F5F0FAA65BB3}"/>
              </a:ext>
            </a:extLst>
          </p:cNvPr>
          <p:cNvSpPr/>
          <p:nvPr/>
        </p:nvSpPr>
        <p:spPr>
          <a:xfrm>
            <a:off x="3872806" y="4468530"/>
            <a:ext cx="2044316" cy="720000"/>
          </a:xfrm>
          <a:custGeom>
            <a:avLst/>
            <a:gdLst>
              <a:gd name="connsiteX0" fmla="*/ 0 w 2044316"/>
              <a:gd name="connsiteY0" fmla="*/ 0 h 720000"/>
              <a:gd name="connsiteX1" fmla="*/ 2044316 w 2044316"/>
              <a:gd name="connsiteY1" fmla="*/ 0 h 720000"/>
              <a:gd name="connsiteX2" fmla="*/ 2044316 w 2044316"/>
              <a:gd name="connsiteY2" fmla="*/ 720000 h 720000"/>
              <a:gd name="connsiteX3" fmla="*/ 0 w 2044316"/>
              <a:gd name="connsiteY3" fmla="*/ 720000 h 720000"/>
              <a:gd name="connsiteX4" fmla="*/ 0 w 204431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316" h="720000">
                <a:moveTo>
                  <a:pt x="0" y="0"/>
                </a:moveTo>
                <a:lnTo>
                  <a:pt x="2044316" y="0"/>
                </a:lnTo>
                <a:lnTo>
                  <a:pt x="204431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600" kern="1200"/>
              <a:t>Resources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CF4FBC-7974-4E56-8D16-46A89444812F}"/>
              </a:ext>
            </a:extLst>
          </p:cNvPr>
          <p:cNvSpPr/>
          <p:nvPr/>
        </p:nvSpPr>
        <p:spPr>
          <a:xfrm>
            <a:off x="6673519" y="2833077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Handshake">
            <a:extLst>
              <a:ext uri="{FF2B5EF4-FFF2-40B4-BE49-F238E27FC236}">
                <a16:creationId xmlns:a16="http://schemas.microsoft.com/office/drawing/2014/main" id="{8CFF7982-EF01-4727-AAE7-E829C5C2B736}"/>
              </a:ext>
            </a:extLst>
          </p:cNvPr>
          <p:cNvSpPr/>
          <p:nvPr/>
        </p:nvSpPr>
        <p:spPr>
          <a:xfrm>
            <a:off x="6939281" y="3098838"/>
            <a:ext cx="715510" cy="71551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B8E88C-5579-436C-812B-E86100C75B9D}"/>
              </a:ext>
            </a:extLst>
          </p:cNvPr>
          <p:cNvSpPr/>
          <p:nvPr/>
        </p:nvSpPr>
        <p:spPr>
          <a:xfrm>
            <a:off x="6274878" y="4468530"/>
            <a:ext cx="2044316" cy="720000"/>
          </a:xfrm>
          <a:custGeom>
            <a:avLst/>
            <a:gdLst>
              <a:gd name="connsiteX0" fmla="*/ 0 w 2044316"/>
              <a:gd name="connsiteY0" fmla="*/ 0 h 720000"/>
              <a:gd name="connsiteX1" fmla="*/ 2044316 w 2044316"/>
              <a:gd name="connsiteY1" fmla="*/ 0 h 720000"/>
              <a:gd name="connsiteX2" fmla="*/ 2044316 w 2044316"/>
              <a:gd name="connsiteY2" fmla="*/ 720000 h 720000"/>
              <a:gd name="connsiteX3" fmla="*/ 0 w 2044316"/>
              <a:gd name="connsiteY3" fmla="*/ 720000 h 720000"/>
              <a:gd name="connsiteX4" fmla="*/ 0 w 204431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316" h="720000">
                <a:moveTo>
                  <a:pt x="0" y="0"/>
                </a:moveTo>
                <a:lnTo>
                  <a:pt x="2044316" y="0"/>
                </a:lnTo>
                <a:lnTo>
                  <a:pt x="204431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600" kern="1200"/>
              <a:t>Commitment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24EAF6-569F-45E6-BCB3-2F55DE7C99B5}"/>
              </a:ext>
            </a:extLst>
          </p:cNvPr>
          <p:cNvSpPr/>
          <p:nvPr/>
        </p:nvSpPr>
        <p:spPr>
          <a:xfrm>
            <a:off x="9075592" y="2833077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Checkmark">
            <a:extLst>
              <a:ext uri="{FF2B5EF4-FFF2-40B4-BE49-F238E27FC236}">
                <a16:creationId xmlns:a16="http://schemas.microsoft.com/office/drawing/2014/main" id="{7819B6B0-2511-4B3D-8913-8D354116E493}"/>
              </a:ext>
            </a:extLst>
          </p:cNvPr>
          <p:cNvSpPr/>
          <p:nvPr/>
        </p:nvSpPr>
        <p:spPr>
          <a:xfrm>
            <a:off x="9341353" y="3098838"/>
            <a:ext cx="715510" cy="71551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B90D4-AEEE-4CE4-800A-7A3A89DBC37C}"/>
              </a:ext>
            </a:extLst>
          </p:cNvPr>
          <p:cNvSpPr/>
          <p:nvPr/>
        </p:nvSpPr>
        <p:spPr>
          <a:xfrm>
            <a:off x="8676950" y="4468530"/>
            <a:ext cx="2044316" cy="720000"/>
          </a:xfrm>
          <a:custGeom>
            <a:avLst/>
            <a:gdLst>
              <a:gd name="connsiteX0" fmla="*/ 0 w 2044316"/>
              <a:gd name="connsiteY0" fmla="*/ 0 h 720000"/>
              <a:gd name="connsiteX1" fmla="*/ 2044316 w 2044316"/>
              <a:gd name="connsiteY1" fmla="*/ 0 h 720000"/>
              <a:gd name="connsiteX2" fmla="*/ 2044316 w 2044316"/>
              <a:gd name="connsiteY2" fmla="*/ 720000 h 720000"/>
              <a:gd name="connsiteX3" fmla="*/ 0 w 2044316"/>
              <a:gd name="connsiteY3" fmla="*/ 720000 h 720000"/>
              <a:gd name="connsiteX4" fmla="*/ 0 w 204431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316" h="720000">
                <a:moveTo>
                  <a:pt x="0" y="0"/>
                </a:moveTo>
                <a:lnTo>
                  <a:pt x="2044316" y="0"/>
                </a:lnTo>
                <a:lnTo>
                  <a:pt x="204431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600" kern="1200"/>
              <a:t>Need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225280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assroom with desks and chairs&#10;&#10;Description automatically generated with medium confidence">
            <a:extLst>
              <a:ext uri="{FF2B5EF4-FFF2-40B4-BE49-F238E27FC236}">
                <a16:creationId xmlns:a16="http://schemas.microsoft.com/office/drawing/2014/main" id="{11B32323-5B26-4651-BFBB-23C51D3D8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B7713-E96E-4474-B839-5CDDE03F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Types of Training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439D-F0DF-4704-AD29-08600E39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00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Computer-base training (CBT)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 learn from the computer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Simple &amp; Fast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Instructor led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Instructor walk through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Engaged learning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Blend of discussion and hands-on learning</a:t>
            </a:r>
          </a:p>
        </p:txBody>
      </p:sp>
      <p:pic>
        <p:nvPicPr>
          <p:cNvPr id="13" name="Picture 12" descr="A gro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DF82CF6B-B5F3-4942-AE84-3CE0936A1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14684" y="1938100"/>
            <a:ext cx="2119684" cy="1413123"/>
          </a:xfrm>
          <a:prstGeom prst="rect">
            <a:avLst/>
          </a:prstGeom>
        </p:spPr>
      </p:pic>
      <p:pic>
        <p:nvPicPr>
          <p:cNvPr id="18" name="Picture 17" descr="A picture containing indoor, computer, person, computer&#10;&#10;Description automatically generated">
            <a:extLst>
              <a:ext uri="{FF2B5EF4-FFF2-40B4-BE49-F238E27FC236}">
                <a16:creationId xmlns:a16="http://schemas.microsoft.com/office/drawing/2014/main" id="{09210123-C5D8-42E1-A7C4-B7F06AAB2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72470" y="1930400"/>
            <a:ext cx="2121061" cy="1413123"/>
          </a:xfrm>
          <a:prstGeom prst="rect">
            <a:avLst/>
          </a:prstGeom>
        </p:spPr>
      </p:pic>
      <p:pic>
        <p:nvPicPr>
          <p:cNvPr id="22" name="Picture 21" descr="A group of people sitting in a room with a projector screen&#10;&#10;Description automatically generated with medium confidence">
            <a:extLst>
              <a:ext uri="{FF2B5EF4-FFF2-40B4-BE49-F238E27FC236}">
                <a16:creationId xmlns:a16="http://schemas.microsoft.com/office/drawing/2014/main" id="{725E9A69-9E85-42FA-821B-FE0775045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73848" y="3691488"/>
            <a:ext cx="2119683" cy="1413123"/>
          </a:xfrm>
          <a:prstGeom prst="rect">
            <a:avLst/>
          </a:prstGeom>
        </p:spPr>
      </p:pic>
      <p:pic>
        <p:nvPicPr>
          <p:cNvPr id="25" name="Picture 24" descr="A group of people sitting at tables with laptops&#10;&#10;Description automatically generated with medium confidence">
            <a:extLst>
              <a:ext uri="{FF2B5EF4-FFF2-40B4-BE49-F238E27FC236}">
                <a16:creationId xmlns:a16="http://schemas.microsoft.com/office/drawing/2014/main" id="{AACB0DA2-226C-431E-BFA3-95F0FCAD3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815215" y="3687638"/>
            <a:ext cx="2119684" cy="14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Key to Success</vt:lpstr>
      <vt:lpstr>Agenda</vt:lpstr>
      <vt:lpstr>Types of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 Success</dc:title>
  <dc:creator>K213195 Sufiyaan Usmani</dc:creator>
  <cp:lastModifiedBy>K213195 Sufiyaan Usmani</cp:lastModifiedBy>
  <cp:revision>1</cp:revision>
  <dcterms:created xsi:type="dcterms:W3CDTF">2021-10-18T18:25:06Z</dcterms:created>
  <dcterms:modified xsi:type="dcterms:W3CDTF">2021-10-18T18:44:32Z</dcterms:modified>
</cp:coreProperties>
</file>