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319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395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024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54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417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11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325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777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57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139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9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837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56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56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661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1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C878-573D-46B9-B00D-8B654AA4FB33}" type="datetimeFigureOut">
              <a:rPr lang="en-PK" smtClean="0"/>
              <a:t>18/10/2021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CA57-2BC3-423A-B602-8F881DA1703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91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EFFC-6987-4290-B200-2CE0D0586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Poem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E3BF9-4B54-4B84-B366-C90E97BB6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Sufiyaan Usmani</a:t>
            </a:r>
          </a:p>
          <a:p>
            <a:r>
              <a:rPr lang="en-US" dirty="0"/>
              <a:t>21K-3195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0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3783-5DF7-4021-9AFD-2C674A2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 little madness in the Spring</a:t>
            </a:r>
            <a:br>
              <a:rPr lang="en-US" dirty="0"/>
            </a:br>
            <a:r>
              <a:rPr lang="en-US" dirty="0"/>
              <a:t>Is wholesome even for the King."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F5A-D363-413F-AF2B-7294A214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Emily Dickenson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219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5A34-FDA2-4FB5-BC2E-813A958A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is nature's way of saying, "Let's party!"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F53C-85AD-4385-ABA8-9AC7E40D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 Williams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7797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376A-75F8-4A5B-9853-FD802B79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749645" y="3033626"/>
            <a:ext cx="10353761" cy="1326321"/>
          </a:xfrm>
        </p:spPr>
        <p:txBody>
          <a:bodyPr>
            <a:normAutofit/>
          </a:bodyPr>
          <a:lstStyle/>
          <a:p>
            <a:r>
              <a:rPr lang="en-US" sz="1400" dirty="0"/>
              <a:t>Spring is nature's way of saying, "Let's party!"</a:t>
            </a:r>
            <a:endParaRPr lang="en-PK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9BF7-01B7-4C40-BB90-9E66D23A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809896"/>
            <a:ext cx="9601805" cy="5773783"/>
          </a:xfr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Crocus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Tulips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Daffodils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49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Wingdings</vt:lpstr>
      <vt:lpstr>Damask</vt:lpstr>
      <vt:lpstr>A Poem</vt:lpstr>
      <vt:lpstr>"A little madness in the Spring Is wholesome even for the King."</vt:lpstr>
      <vt:lpstr>Spring is nature's way of saying, "Let's party!"</vt:lpstr>
      <vt:lpstr>Spring is nature's way of saying, "Let's party!"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Poem</dc:title>
  <dc:creator>K213195 Sufiyaan Usmani</dc:creator>
  <cp:lastModifiedBy>K213195 Sufiyaan Usmani</cp:lastModifiedBy>
  <cp:revision>1</cp:revision>
  <dcterms:created xsi:type="dcterms:W3CDTF">2021-10-18T18:16:53Z</dcterms:created>
  <dcterms:modified xsi:type="dcterms:W3CDTF">2021-10-18T18:24:48Z</dcterms:modified>
</cp:coreProperties>
</file>