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A MOHAMEED SUFIYAN</a:t>
            </a:r>
          </a:p>
          <a:p>
            <a:r>
              <a:rPr lang="en-US" sz="2400" dirty="0"/>
              <a:t>REGISTER NO AND NMID: 31924U18020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B.SC.COMPUTER SCIENCE</a:t>
            </a:r>
          </a:p>
          <a:p>
            <a:r>
              <a:rPr lang="en-US" sz="2400" dirty="0"/>
              <a:t>COLLEGE: MAZHARUL ULOOM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505200" y="30480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208F1-0BDF-C96D-E781-7199D7E9586D}"/>
              </a:ext>
            </a:extLst>
          </p:cNvPr>
          <p:cNvSpPr txBox="1"/>
          <p:nvPr/>
        </p:nvSpPr>
        <p:spPr>
          <a:xfrm>
            <a:off x="1930256" y="1490969"/>
            <a:ext cx="60994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Functionality: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Smooth navigation with sticky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Animated progress bars &amp; counters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Project filtering (Isotope)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Interactive image lightbox (</a:t>
            </a:r>
            <a:r>
              <a:rPr lang="en-IN" sz="2400" dirty="0" err="1"/>
              <a:t>Glightbox</a:t>
            </a:r>
            <a:r>
              <a:rPr lang="en-IN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Form submission handling via PHP script</a:t>
            </a:r>
          </a:p>
        </p:txBody>
      </p:sp>
      <p:pic>
        <p:nvPicPr>
          <p:cNvPr id="13" name="Picture 12" descr="A person sitting on a motorcycle&#10;&#10;AI-generated content may be incorrect.">
            <a:extLst>
              <a:ext uri="{FF2B5EF4-FFF2-40B4-BE49-F238E27FC236}">
                <a16:creationId xmlns:a16="http://schemas.microsoft.com/office/drawing/2014/main" id="{07D2AEA1-4EB7-78C4-B0C3-56FDB6EB19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1038"/>
            <a:ext cx="5717199" cy="26216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6470B1-F979-7A2C-7898-68152BD9F84E}"/>
              </a:ext>
            </a:extLst>
          </p:cNvPr>
          <p:cNvSpPr txBox="1"/>
          <p:nvPr/>
        </p:nvSpPr>
        <p:spPr>
          <a:xfrm>
            <a:off x="3960669" y="4071878"/>
            <a:ext cx="6099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Screenshot: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41DDF-2698-7671-3977-B5ECC9B3BEFE}"/>
              </a:ext>
            </a:extLst>
          </p:cNvPr>
          <p:cNvSpPr txBox="1"/>
          <p:nvPr/>
        </p:nvSpPr>
        <p:spPr>
          <a:xfrm>
            <a:off x="1371600" y="1586532"/>
            <a:ext cx="60994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portfolio website successfully demonstrates my skills, education, and projects in a professional and interactive way. It serves as a digital resume, helping recruiters, clients, and collaborators easily evaluate my capabilities while enhancing my online presence and career opportunities.</a:t>
            </a:r>
            <a:endParaRPr lang="en-I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E3D60-8E5D-B539-061B-D85B34370A00}"/>
              </a:ext>
            </a:extLst>
          </p:cNvPr>
          <p:cNvSpPr txBox="1"/>
          <p:nvPr/>
        </p:nvSpPr>
        <p:spPr>
          <a:xfrm>
            <a:off x="1071538" y="1857375"/>
            <a:ext cx="6099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spc="25" dirty="0">
                <a:latin typeface="Sitka Display" pitchFamily="2" charset="0"/>
              </a:rPr>
              <a:t>My Portfolio</a:t>
            </a:r>
            <a:endParaRPr lang="en-IN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C27506-9A42-6DE3-6303-C91F6738C610}"/>
              </a:ext>
            </a:extLst>
          </p:cNvPr>
          <p:cNvSpPr txBox="1"/>
          <p:nvPr/>
        </p:nvSpPr>
        <p:spPr>
          <a:xfrm>
            <a:off x="910938" y="1695450"/>
            <a:ext cx="60994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problems which I have faced are: choosing right projects, cluttered design, poor responsiveness, slow performance, broken links, weak project explanations, lack of personality, outdated skills, and not updating regularly - making the portfolio look generic instead of professional.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5830D-7534-3455-8867-2B5EB181C5E9}"/>
              </a:ext>
            </a:extLst>
          </p:cNvPr>
          <p:cNvSpPr txBox="1"/>
          <p:nvPr/>
        </p:nvSpPr>
        <p:spPr>
          <a:xfrm>
            <a:off x="1066800" y="2259844"/>
            <a:ext cx="60994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A responsive personal portfolio website showcasing My skills, education, and projects , with sections for about, resume, contact, and a clean design for professional presentation.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45C66-6927-79A2-1EF7-4AF5BF490EF5}"/>
              </a:ext>
            </a:extLst>
          </p:cNvPr>
          <p:cNvSpPr txBox="1"/>
          <p:nvPr/>
        </p:nvSpPr>
        <p:spPr>
          <a:xfrm>
            <a:off x="990600" y="1857375"/>
            <a:ext cx="60994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Recruiters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Educators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Mentors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General Audience.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A2A4C-EE4C-3FC5-8045-2A2D02F1E8F7}"/>
              </a:ext>
            </a:extLst>
          </p:cNvPr>
          <p:cNvSpPr txBox="1"/>
          <p:nvPr/>
        </p:nvSpPr>
        <p:spPr>
          <a:xfrm>
            <a:off x="3124200" y="1900058"/>
            <a:ext cx="60994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Main Tools: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JavaScript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40C392-3425-8AA0-1728-18CB60E8E389}"/>
              </a:ext>
            </a:extLst>
          </p:cNvPr>
          <p:cNvSpPr txBox="1"/>
          <p:nvPr/>
        </p:nvSpPr>
        <p:spPr>
          <a:xfrm>
            <a:off x="2968338" y="3223497"/>
            <a:ext cx="60994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Techniques: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Responsive web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Portfolio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UI/UX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Animation &amp; interactivity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Form handling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EEF01-C336-C696-E417-BC595D4030D0}"/>
              </a:ext>
            </a:extLst>
          </p:cNvPr>
          <p:cNvSpPr txBox="1"/>
          <p:nvPr/>
        </p:nvSpPr>
        <p:spPr>
          <a:xfrm>
            <a:off x="1219200" y="1371600"/>
            <a:ext cx="60994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Design: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Clean, modern, and responsive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Dark/Light background sections for contrast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Professional typography (Roboto, Poppins, </a:t>
            </a:r>
            <a:r>
              <a:rPr lang="en-US" sz="2000" dirty="0" err="1"/>
              <a:t>Raleway</a:t>
            </a:r>
            <a:r>
              <a:rPr lang="en-US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Visual focus with images, icons, and progress bars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6652E-381D-8251-2395-F0708D597A44}"/>
              </a:ext>
            </a:extLst>
          </p:cNvPr>
          <p:cNvSpPr txBox="1"/>
          <p:nvPr/>
        </p:nvSpPr>
        <p:spPr>
          <a:xfrm>
            <a:off x="1219200" y="3200400"/>
            <a:ext cx="609946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Layout: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Header</a:t>
            </a:r>
            <a:r>
              <a:rPr lang="en-IN" sz="2000" dirty="0"/>
              <a:t> – Logo + navigation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Hero section</a:t>
            </a:r>
            <a:r>
              <a:rPr lang="en-IN" sz="2000" dirty="0"/>
              <a:t> – Intro with name &amp; role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About section</a:t>
            </a:r>
            <a:r>
              <a:rPr lang="en-IN" sz="2000" dirty="0"/>
              <a:t> – Profile, skills, and bio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Resume section</a:t>
            </a:r>
            <a:r>
              <a:rPr lang="en-IN" sz="2000" dirty="0"/>
              <a:t> – Education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Stats section</a:t>
            </a:r>
            <a:r>
              <a:rPr lang="en-IN" sz="2000" dirty="0"/>
              <a:t> – Projects, clients,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Portfolio section</a:t>
            </a:r>
            <a:r>
              <a:rPr lang="en-IN" sz="2000" dirty="0"/>
              <a:t> – Project showcases (Amazon Clone,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Contact section</a:t>
            </a:r>
            <a:r>
              <a:rPr lang="en-IN" sz="2000" dirty="0"/>
              <a:t> – Address, email, phone, and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Footer</a:t>
            </a:r>
            <a:r>
              <a:rPr lang="en-IN" sz="2000" dirty="0"/>
              <a:t> – Copyright &amp; credits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F19A2-19BE-26A1-B027-44153D128B1D}"/>
              </a:ext>
            </a:extLst>
          </p:cNvPr>
          <p:cNvSpPr txBox="1"/>
          <p:nvPr/>
        </p:nvSpPr>
        <p:spPr>
          <a:xfrm>
            <a:off x="1219200" y="1674674"/>
            <a:ext cx="60994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Features: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Modern, responsive single-page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Attractive hero section with typing animation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About &amp; resume sections to showcase profile and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Portfolio gallery for project highlights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Contact form with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4DB05-67BE-747D-6E3E-62BA69634F77}"/>
              </a:ext>
            </a:extLst>
          </p:cNvPr>
          <p:cNvSpPr txBox="1"/>
          <p:nvPr/>
        </p:nvSpPr>
        <p:spPr>
          <a:xfrm>
            <a:off x="1219200" y="4038600"/>
            <a:ext cx="60994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Functionality: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Smooth navigation with sticky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Animated progress bars &amp; counters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Project filtering (Isotope)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Interactive image lightbox (</a:t>
            </a:r>
            <a:r>
              <a:rPr lang="en-IN" sz="2000" dirty="0" err="1"/>
              <a:t>Glightbox</a:t>
            </a:r>
            <a:r>
              <a:rPr lang="en-IN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Form submission handling via PHP script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449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Sitka Display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Mohammed Azhan</cp:lastModifiedBy>
  <cp:revision>23</cp:revision>
  <dcterms:created xsi:type="dcterms:W3CDTF">2024-03-29T15:07:22Z</dcterms:created>
  <dcterms:modified xsi:type="dcterms:W3CDTF">2025-08-28T11:20:06Z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