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2261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9450" y="165100"/>
            <a:ext cx="39624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E-Commerce Sales Dashboard </a:t>
            </a:r>
            <a:r>
              <a:rPr sz="3200" b="1" spc="-10" dirty="0">
                <a:solidFill>
                  <a:srgbClr val="FF0000"/>
                </a:solidFill>
                <a:latin typeface="Arial"/>
                <a:cs typeface="Arial"/>
              </a:rPr>
              <a:t>Report</a:t>
            </a:r>
            <a:endParaRPr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226" y="1377823"/>
            <a:ext cx="6301867" cy="317639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1715" y="4769235"/>
            <a:ext cx="6301867" cy="400646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018" y="9138881"/>
            <a:ext cx="6752463" cy="9187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Objective</a:t>
            </a:r>
            <a:endParaRPr sz="1200" dirty="0">
              <a:latin typeface="Arial"/>
              <a:cs typeface="Arial"/>
            </a:endParaRPr>
          </a:p>
          <a:p>
            <a:pPr marL="12700" marR="5080">
              <a:lnSpc>
                <a:spcPct val="171700"/>
              </a:lnSpc>
              <a:spcBef>
                <a:spcPts val="1365"/>
              </a:spcBef>
            </a:pPr>
            <a:r>
              <a:rPr sz="1100" dirty="0">
                <a:latin typeface="Arial"/>
                <a:cs typeface="Arial"/>
              </a:rPr>
              <a:t>The</a:t>
            </a:r>
            <a:r>
              <a:rPr sz="1100" spc="1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objective</a:t>
            </a:r>
            <a:r>
              <a:rPr sz="1100" spc="1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1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this</a:t>
            </a:r>
            <a:r>
              <a:rPr sz="1100" spc="1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dashboard</a:t>
            </a:r>
            <a:r>
              <a:rPr sz="1100" spc="1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1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1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analyze</a:t>
            </a:r>
            <a:r>
              <a:rPr sz="1100" spc="1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e-commerce</a:t>
            </a:r>
            <a:r>
              <a:rPr sz="1100" spc="1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sales</a:t>
            </a:r>
            <a:r>
              <a:rPr sz="1100" spc="1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data</a:t>
            </a:r>
            <a:r>
              <a:rPr sz="1100" spc="1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1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monitor</a:t>
            </a:r>
            <a:r>
              <a:rPr sz="1100" spc="1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key</a:t>
            </a:r>
            <a:r>
              <a:rPr sz="1100" spc="1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performance</a:t>
            </a:r>
            <a:r>
              <a:rPr sz="1100" spc="1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metrics </a:t>
            </a:r>
            <a:r>
              <a:rPr sz="1100" dirty="0">
                <a:latin typeface="Arial"/>
                <a:cs typeface="Arial"/>
              </a:rPr>
              <a:t>such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total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sales,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profit,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quantity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sold,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while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identifying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trends,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high-performing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segments,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areas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of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25450" y="622300"/>
            <a:ext cx="5507355" cy="98414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Arial"/>
                <a:cs typeface="Arial"/>
              </a:rPr>
              <a:t>improvement.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30"/>
              </a:spcBef>
            </a:pP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Dataset </a:t>
            </a:r>
            <a:r>
              <a:rPr sz="1100" b="1" spc="-10" dirty="0">
                <a:latin typeface="Arial"/>
                <a:cs typeface="Arial"/>
              </a:rPr>
              <a:t>Overview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35"/>
              </a:spcBef>
            </a:pP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Country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Focus: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United</a:t>
            </a:r>
            <a:r>
              <a:rPr sz="1100" spc="-10" dirty="0">
                <a:latin typeface="Arial"/>
                <a:cs typeface="Arial"/>
              </a:rPr>
              <a:t> States</a:t>
            </a:r>
            <a:endParaRPr sz="1100" dirty="0">
              <a:latin typeface="Arial"/>
              <a:cs typeface="Arial"/>
            </a:endParaRPr>
          </a:p>
          <a:p>
            <a:pPr marL="12700" marR="2357120">
              <a:lnSpc>
                <a:spcPct val="171800"/>
              </a:lnSpc>
            </a:pPr>
            <a:r>
              <a:rPr sz="1100" dirty="0">
                <a:latin typeface="Arial"/>
                <a:cs typeface="Arial"/>
              </a:rPr>
              <a:t>Categories: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Technology,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Office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Supplies,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Furniture </a:t>
            </a:r>
            <a:r>
              <a:rPr sz="1100" dirty="0">
                <a:latin typeface="Arial"/>
                <a:cs typeface="Arial"/>
              </a:rPr>
              <a:t>Segments: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Consumer,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Corporate,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Home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Office </a:t>
            </a:r>
            <a:r>
              <a:rPr sz="1100" dirty="0">
                <a:latin typeface="Arial"/>
                <a:cs typeface="Arial"/>
              </a:rPr>
              <a:t>Regions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Covered: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East,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West,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Central,</a:t>
            </a:r>
            <a:r>
              <a:rPr sz="1100" spc="-10" dirty="0">
                <a:latin typeface="Arial"/>
                <a:cs typeface="Arial"/>
              </a:rPr>
              <a:t> South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100" dirty="0">
                <a:latin typeface="Arial"/>
                <a:cs typeface="Arial"/>
              </a:rPr>
              <a:t>Key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Fields: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Sales,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Profit,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Quantity,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Return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Quantity,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Shipping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Mode,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Payment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Mode,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City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30"/>
              </a:spcBef>
            </a:pP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Key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Performance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Indicators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(KPIs)</a:t>
            </a:r>
            <a:endParaRPr sz="1100" dirty="0">
              <a:latin typeface="Arial"/>
              <a:cs typeface="Arial"/>
            </a:endParaRPr>
          </a:p>
          <a:p>
            <a:pPr marL="12700" marR="4384040">
              <a:lnSpc>
                <a:spcPct val="171800"/>
              </a:lnSpc>
              <a:spcBef>
                <a:spcPts val="1370"/>
              </a:spcBef>
            </a:pPr>
            <a:r>
              <a:rPr sz="1100" dirty="0">
                <a:latin typeface="Arial"/>
                <a:cs typeface="Arial"/>
              </a:rPr>
              <a:t>Total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Sales: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826K </a:t>
            </a:r>
            <a:r>
              <a:rPr sz="1100" dirty="0">
                <a:latin typeface="Arial"/>
                <a:cs typeface="Arial"/>
              </a:rPr>
              <a:t>Total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Profit: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93K</a:t>
            </a:r>
            <a:endParaRPr sz="1100" dirty="0">
              <a:latin typeface="Arial"/>
              <a:cs typeface="Arial"/>
            </a:endParaRPr>
          </a:p>
          <a:p>
            <a:pPr marL="12700" marR="3972560">
              <a:lnSpc>
                <a:spcPct val="171700"/>
              </a:lnSpc>
            </a:pPr>
            <a:r>
              <a:rPr sz="1100" dirty="0">
                <a:latin typeface="Arial"/>
                <a:cs typeface="Arial"/>
              </a:rPr>
              <a:t>Total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Quantity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Sold: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10K </a:t>
            </a:r>
            <a:r>
              <a:rPr sz="1100" dirty="0">
                <a:latin typeface="Arial"/>
                <a:cs typeface="Arial"/>
              </a:rPr>
              <a:t>Return Quantity: </a:t>
            </a:r>
            <a:r>
              <a:rPr sz="1100" spc="-25" dirty="0">
                <a:latin typeface="Arial"/>
                <a:cs typeface="Arial"/>
              </a:rPr>
              <a:t>133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30"/>
              </a:spcBef>
            </a:pP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Visuals </a:t>
            </a:r>
            <a:r>
              <a:rPr sz="1100" b="1" spc="-10" dirty="0">
                <a:latin typeface="Arial"/>
                <a:cs typeface="Arial"/>
              </a:rPr>
              <a:t>Information</a:t>
            </a:r>
            <a:endParaRPr sz="1100" dirty="0">
              <a:latin typeface="Arial"/>
              <a:cs typeface="Arial"/>
            </a:endParaRPr>
          </a:p>
          <a:p>
            <a:pPr marL="241300" marR="1193165" indent="-228600">
              <a:lnSpc>
                <a:spcPct val="171800"/>
              </a:lnSpc>
              <a:spcBef>
                <a:spcPts val="1370"/>
              </a:spcBef>
              <a:buFont typeface="+mj-lt"/>
              <a:buAutoNum type="arabicPeriod"/>
            </a:pPr>
            <a:r>
              <a:rPr sz="1100" dirty="0">
                <a:latin typeface="Arial"/>
                <a:cs typeface="Arial"/>
              </a:rPr>
              <a:t>Profit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by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Category: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Bar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chart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showing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profits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across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major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categories. </a:t>
            </a:r>
            <a:endParaRPr lang="en-US" sz="1100" spc="-10" dirty="0">
              <a:latin typeface="Arial"/>
              <a:cs typeface="Arial"/>
            </a:endParaRPr>
          </a:p>
          <a:p>
            <a:pPr marL="241300" marR="1193165" indent="-228600">
              <a:lnSpc>
                <a:spcPct val="171800"/>
              </a:lnSpc>
              <a:spcBef>
                <a:spcPts val="1370"/>
              </a:spcBef>
              <a:buFont typeface="+mj-lt"/>
              <a:buAutoNum type="arabicPeriod"/>
            </a:pPr>
            <a:r>
              <a:rPr sz="1100" dirty="0">
                <a:latin typeface="Arial"/>
                <a:cs typeface="Arial"/>
              </a:rPr>
              <a:t>Profit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by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Region: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Pie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chart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illustrating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regional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profit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contribution.</a:t>
            </a:r>
            <a:endParaRPr sz="11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944"/>
              </a:spcBef>
              <a:buFont typeface="+mj-lt"/>
              <a:buAutoNum type="arabicPeriod"/>
            </a:pPr>
            <a:r>
              <a:rPr sz="1100" dirty="0">
                <a:latin typeface="Arial"/>
                <a:cs typeface="Arial"/>
              </a:rPr>
              <a:t>Sum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Sales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by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City: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Bar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chart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top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cities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by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sales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volume.</a:t>
            </a:r>
            <a:endParaRPr sz="1100" dirty="0">
              <a:latin typeface="Arial"/>
              <a:cs typeface="Arial"/>
            </a:endParaRPr>
          </a:p>
          <a:p>
            <a:pPr marL="241300" marR="167640" indent="-228600">
              <a:lnSpc>
                <a:spcPct val="171700"/>
              </a:lnSpc>
              <a:spcBef>
                <a:spcPts val="5"/>
              </a:spcBef>
              <a:buFont typeface="+mj-lt"/>
              <a:buAutoNum type="arabicPeriod"/>
            </a:pPr>
            <a:r>
              <a:rPr sz="1100" dirty="0">
                <a:latin typeface="Arial"/>
                <a:cs typeface="Arial"/>
              </a:rPr>
              <a:t>Sales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by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Category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Sub-Category: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Horizontal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bar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charts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detailed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product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sales. </a:t>
            </a:r>
            <a:endParaRPr lang="en-US" sz="1100" spc="-10" dirty="0">
              <a:latin typeface="Arial"/>
              <a:cs typeface="Arial"/>
            </a:endParaRPr>
          </a:p>
          <a:p>
            <a:pPr marL="241300" marR="167640" indent="-228600">
              <a:lnSpc>
                <a:spcPct val="171700"/>
              </a:lnSpc>
              <a:spcBef>
                <a:spcPts val="5"/>
              </a:spcBef>
              <a:buFont typeface="+mj-lt"/>
              <a:buAutoNum type="arabicPeriod"/>
            </a:pPr>
            <a:r>
              <a:rPr sz="1100" dirty="0">
                <a:latin typeface="Arial"/>
                <a:cs typeface="Arial"/>
              </a:rPr>
              <a:t>Sales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by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Ship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Mode: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Horizontal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bar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chart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comparing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different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shipping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methods.</a:t>
            </a:r>
            <a:endParaRPr sz="1100" dirty="0">
              <a:latin typeface="Arial"/>
              <a:cs typeface="Arial"/>
            </a:endParaRPr>
          </a:p>
          <a:p>
            <a:pPr marL="241300" marR="439420" indent="-228600">
              <a:lnSpc>
                <a:spcPct val="171800"/>
              </a:lnSpc>
              <a:buFont typeface="+mj-lt"/>
              <a:buAutoNum type="arabicPeriod"/>
            </a:pPr>
            <a:r>
              <a:rPr sz="1100" dirty="0">
                <a:latin typeface="Arial"/>
                <a:cs typeface="Arial"/>
              </a:rPr>
              <a:t>Monthly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Sales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by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Year: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Line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chart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tracking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monthly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sales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over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2019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10" dirty="0">
                <a:latin typeface="Arial"/>
                <a:cs typeface="Arial"/>
              </a:rPr>
              <a:t> 2020.</a:t>
            </a:r>
            <a:endParaRPr lang="en-US" sz="1100" spc="-10" dirty="0">
              <a:latin typeface="Arial"/>
              <a:cs typeface="Arial"/>
            </a:endParaRPr>
          </a:p>
          <a:p>
            <a:pPr marL="241300" marR="439420" indent="-228600">
              <a:lnSpc>
                <a:spcPct val="171800"/>
              </a:lnSpc>
              <a:buFont typeface="+mj-lt"/>
              <a:buAutoNum type="arabicPeriod"/>
            </a:pPr>
            <a:r>
              <a:rPr sz="1100" dirty="0">
                <a:latin typeface="Arial"/>
                <a:cs typeface="Arial"/>
              </a:rPr>
              <a:t>Monthly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Profit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by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Year: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Line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chart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showing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monthly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profit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trends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across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two</a:t>
            </a:r>
            <a:r>
              <a:rPr sz="1100" spc="-10" dirty="0">
                <a:latin typeface="Arial"/>
                <a:cs typeface="Arial"/>
              </a:rPr>
              <a:t> years. </a:t>
            </a:r>
            <a:r>
              <a:rPr sz="1100" dirty="0">
                <a:latin typeface="Arial"/>
                <a:cs typeface="Arial"/>
              </a:rPr>
              <a:t>Sales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&amp;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Profit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by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States: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Map</a:t>
            </a:r>
            <a:r>
              <a:rPr sz="1100" spc="-10" dirty="0">
                <a:latin typeface="Arial"/>
                <a:cs typeface="Arial"/>
              </a:rPr>
              <a:t> visualization.</a:t>
            </a:r>
            <a:endParaRPr sz="11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944"/>
              </a:spcBef>
              <a:buFont typeface="+mj-lt"/>
              <a:buAutoNum type="arabicPeriod"/>
            </a:pPr>
            <a:r>
              <a:rPr sz="1100" dirty="0">
                <a:latin typeface="Arial"/>
                <a:cs typeface="Arial"/>
              </a:rPr>
              <a:t>Forecasting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Sales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by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Date: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Line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chart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showing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future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trend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projection.</a:t>
            </a:r>
            <a:endParaRPr sz="1100" dirty="0">
              <a:latin typeface="Arial"/>
              <a:cs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30"/>
              </a:spcBef>
              <a:buFont typeface="+mj-lt"/>
              <a:buAutoNum type="arabicPeriod"/>
            </a:pP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Key </a:t>
            </a:r>
            <a:r>
              <a:rPr sz="1100" b="1" spc="-10" dirty="0">
                <a:latin typeface="Arial"/>
                <a:cs typeface="Arial"/>
              </a:rPr>
              <a:t>Focuses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35"/>
              </a:spcBef>
            </a:pPr>
            <a:endParaRPr sz="11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100" dirty="0">
                <a:latin typeface="Arial"/>
                <a:cs typeface="Arial"/>
              </a:rPr>
              <a:t>Regional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sales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profitability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distribution.</a:t>
            </a:r>
            <a:endParaRPr sz="1100" dirty="0">
              <a:latin typeface="Arial"/>
              <a:cs typeface="Arial"/>
            </a:endParaRPr>
          </a:p>
          <a:p>
            <a:pPr marL="184150" marR="2077720" indent="-171450">
              <a:lnSpc>
                <a:spcPct val="171800"/>
              </a:lnSpc>
              <a:buFont typeface="Arial" panose="020B0604020202020204" pitchFamily="34" charset="0"/>
              <a:buChar char="•"/>
            </a:pPr>
            <a:r>
              <a:rPr sz="1100" dirty="0">
                <a:latin typeface="Arial"/>
                <a:cs typeface="Arial"/>
              </a:rPr>
              <a:t>Top-performing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product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categories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sub-</a:t>
            </a:r>
            <a:r>
              <a:rPr sz="1100" spc="-10" dirty="0">
                <a:latin typeface="Arial"/>
                <a:cs typeface="Arial"/>
              </a:rPr>
              <a:t>categories. </a:t>
            </a:r>
            <a:endParaRPr lang="en-US" sz="1100" spc="-10" dirty="0">
              <a:latin typeface="Arial"/>
              <a:cs typeface="Arial"/>
            </a:endParaRPr>
          </a:p>
          <a:p>
            <a:pPr marL="184150" marR="2077720" indent="-171450">
              <a:lnSpc>
                <a:spcPct val="171800"/>
              </a:lnSpc>
              <a:buFont typeface="Arial" panose="020B0604020202020204" pitchFamily="34" charset="0"/>
              <a:buChar char="•"/>
            </a:pPr>
            <a:r>
              <a:rPr sz="1100" dirty="0">
                <a:latin typeface="Arial"/>
                <a:cs typeface="Arial"/>
              </a:rPr>
              <a:t>Impact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shipping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modes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overall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sales.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91155" y="420623"/>
            <a:ext cx="2778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E-Commerce Sales Dashboard </a:t>
            </a:r>
            <a:r>
              <a:rPr sz="1200" b="1" spc="-10" dirty="0">
                <a:latin typeface="Arial"/>
                <a:cs typeface="Arial"/>
              </a:rPr>
              <a:t>Report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413" y="1113535"/>
            <a:ext cx="5616575" cy="59420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100" dirty="0">
                <a:latin typeface="Arial"/>
                <a:cs typeface="Arial"/>
              </a:rPr>
              <a:t>Sales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profit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trends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across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months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years.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30"/>
              </a:spcBef>
            </a:pP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Business </a:t>
            </a:r>
            <a:r>
              <a:rPr sz="1200" b="1" spc="-10" dirty="0">
                <a:latin typeface="Arial"/>
                <a:cs typeface="Arial"/>
              </a:rPr>
              <a:t>Insights</a:t>
            </a:r>
            <a:endParaRPr sz="1200" dirty="0">
              <a:latin typeface="Arial"/>
              <a:cs typeface="Arial"/>
            </a:endParaRPr>
          </a:p>
          <a:p>
            <a:pPr marL="241300" marR="478155" indent="-228600">
              <a:lnSpc>
                <a:spcPct val="171800"/>
              </a:lnSpc>
              <a:spcBef>
                <a:spcPts val="1365"/>
              </a:spcBef>
              <a:buFont typeface="+mj-lt"/>
              <a:buAutoNum type="arabicPeriod"/>
            </a:pPr>
            <a:r>
              <a:rPr sz="1100" dirty="0">
                <a:latin typeface="Arial"/>
                <a:cs typeface="Arial"/>
              </a:rPr>
              <a:t>Top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Categories: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Office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Supplies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led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sales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followed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by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Technology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Furniture. </a:t>
            </a:r>
            <a:endParaRPr lang="en-US" sz="1100" spc="-10" dirty="0">
              <a:latin typeface="Arial"/>
              <a:cs typeface="Arial"/>
            </a:endParaRPr>
          </a:p>
          <a:p>
            <a:pPr marL="241300" marR="478155" indent="-228600">
              <a:lnSpc>
                <a:spcPct val="171800"/>
              </a:lnSpc>
              <a:spcBef>
                <a:spcPts val="1365"/>
              </a:spcBef>
              <a:buFont typeface="+mj-lt"/>
              <a:buAutoNum type="arabicPeriod"/>
            </a:pPr>
            <a:r>
              <a:rPr sz="1100" dirty="0">
                <a:latin typeface="Arial"/>
                <a:cs typeface="Arial"/>
              </a:rPr>
              <a:t>Regional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Profitability: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West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region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contributed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highest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profit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share.</a:t>
            </a:r>
            <a:endParaRPr sz="1100" dirty="0">
              <a:latin typeface="Arial"/>
              <a:cs typeface="Arial"/>
            </a:endParaRPr>
          </a:p>
          <a:p>
            <a:pPr marL="241300" marR="494030" indent="-228600">
              <a:lnSpc>
                <a:spcPct val="171700"/>
              </a:lnSpc>
              <a:buFont typeface="+mj-lt"/>
              <a:buAutoNum type="arabicPeriod"/>
            </a:pPr>
            <a:r>
              <a:rPr sz="1100" dirty="0">
                <a:latin typeface="Arial"/>
                <a:cs typeface="Arial"/>
              </a:rPr>
              <a:t>City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Sales: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New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York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Los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Angeles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were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among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top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cities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by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sales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volume. </a:t>
            </a:r>
            <a:endParaRPr lang="en-US" sz="1100" spc="-10" dirty="0">
              <a:latin typeface="Arial"/>
              <a:cs typeface="Arial"/>
            </a:endParaRPr>
          </a:p>
          <a:p>
            <a:pPr marL="241300" marR="494030" indent="-228600">
              <a:lnSpc>
                <a:spcPct val="171700"/>
              </a:lnSpc>
              <a:buFont typeface="+mj-lt"/>
              <a:buAutoNum type="arabicPeriod"/>
            </a:pPr>
            <a:r>
              <a:rPr sz="1100" dirty="0">
                <a:latin typeface="Arial"/>
                <a:cs typeface="Arial"/>
              </a:rPr>
              <a:t>Shipping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Preference: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Standard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Class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shipping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had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highest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sales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volume.</a:t>
            </a:r>
            <a:endParaRPr sz="11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950"/>
              </a:spcBef>
              <a:buFont typeface="+mj-lt"/>
              <a:buAutoNum type="arabicPeriod"/>
            </a:pPr>
            <a:r>
              <a:rPr sz="1100" dirty="0">
                <a:latin typeface="Arial"/>
                <a:cs typeface="Arial"/>
              </a:rPr>
              <a:t>Seasonality: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Sales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profits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peaked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during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year-end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months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(November-</a:t>
            </a:r>
            <a:r>
              <a:rPr sz="1100" spc="-10" dirty="0">
                <a:latin typeface="Arial"/>
                <a:cs typeface="Arial"/>
              </a:rPr>
              <a:t>December).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30"/>
              </a:spcBef>
            </a:pP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Recommendations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35"/>
              </a:spcBef>
            </a:pPr>
            <a:endParaRPr sz="12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Font typeface="+mj-lt"/>
              <a:buAutoNum type="arabicPeriod"/>
            </a:pPr>
            <a:r>
              <a:rPr sz="1100" dirty="0">
                <a:latin typeface="Arial"/>
                <a:cs typeface="Arial"/>
              </a:rPr>
              <a:t>Focus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more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marketing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efforts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West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region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maximize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profits.</a:t>
            </a:r>
            <a:endParaRPr sz="1100" dirty="0">
              <a:latin typeface="Arial"/>
              <a:cs typeface="Arial"/>
            </a:endParaRPr>
          </a:p>
          <a:p>
            <a:pPr marL="241300" marR="703580" indent="-228600">
              <a:lnSpc>
                <a:spcPct val="171800"/>
              </a:lnSpc>
              <a:buFont typeface="+mj-lt"/>
              <a:buAutoNum type="arabicPeriod"/>
            </a:pPr>
            <a:r>
              <a:rPr sz="1100" dirty="0">
                <a:latin typeface="Arial"/>
                <a:cs typeface="Arial"/>
              </a:rPr>
              <a:t>Leverage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Standard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Class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shipping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promotions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drives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majority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sales. </a:t>
            </a:r>
            <a:endParaRPr lang="en-US" sz="1100" spc="-10" dirty="0">
              <a:latin typeface="Arial"/>
              <a:cs typeface="Arial"/>
            </a:endParaRPr>
          </a:p>
          <a:p>
            <a:pPr marL="241300" marR="703580" indent="-228600">
              <a:lnSpc>
                <a:spcPct val="171800"/>
              </a:lnSpc>
              <a:buFont typeface="+mj-lt"/>
              <a:buAutoNum type="arabicPeriod"/>
            </a:pPr>
            <a:r>
              <a:rPr sz="1100" dirty="0">
                <a:latin typeface="Arial"/>
                <a:cs typeface="Arial"/>
              </a:rPr>
              <a:t>Stock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promote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Office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Supplies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aggressively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given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their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high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performance. </a:t>
            </a:r>
            <a:endParaRPr lang="en-US" sz="1100" spc="-10" dirty="0">
              <a:latin typeface="Arial"/>
              <a:cs typeface="Arial"/>
            </a:endParaRPr>
          </a:p>
          <a:p>
            <a:pPr marL="241300" marR="703580" indent="-228600">
              <a:lnSpc>
                <a:spcPct val="171800"/>
              </a:lnSpc>
              <a:buFont typeface="+mj-lt"/>
              <a:buAutoNum type="arabicPeriod"/>
            </a:pPr>
            <a:r>
              <a:rPr sz="1100" dirty="0">
                <a:latin typeface="Arial"/>
                <a:cs typeface="Arial"/>
              </a:rPr>
              <a:t>Develop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targeted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strategies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underperforming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cities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10" dirty="0">
                <a:latin typeface="Arial"/>
                <a:cs typeface="Arial"/>
              </a:rPr>
              <a:t> regions.</a:t>
            </a:r>
            <a:endParaRPr sz="11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950"/>
              </a:spcBef>
              <a:buFont typeface="+mj-lt"/>
              <a:buAutoNum type="arabicPeriod"/>
            </a:pPr>
            <a:r>
              <a:rPr sz="1100" dirty="0">
                <a:latin typeface="Arial"/>
                <a:cs typeface="Arial"/>
              </a:rPr>
              <a:t>Monitor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return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quantities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closely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minimize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post-sale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losses.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398</Words>
  <Application>Microsoft Office PowerPoint</Application>
  <PresentationFormat>Custom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asus</dc:creator>
  <cp:lastModifiedBy>Sufiyan Zamindar</cp:lastModifiedBy>
  <cp:revision>1</cp:revision>
  <dcterms:created xsi:type="dcterms:W3CDTF">2025-04-27T15:45:23Z</dcterms:created>
  <dcterms:modified xsi:type="dcterms:W3CDTF">2025-04-27T15:55:29Z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2025-04-27T00:00:00Z</vt:filetime>
  </property>
  <property fmtid="{D5CDD505-2E9C-101B-9397-08002B2CF9AE}" pid="3" name="Producer">
    <vt:lpwstr>PyFPDF 1.7.2 http://pyfpdf.googlecode.com/</vt:lpwstr>
  </property>
  <property fmtid="{D5CDD505-2E9C-101B-9397-08002B2CF9AE}" pid="4" name="LastSaved">
    <vt:filetime>2025-04-27T00:00:00Z</vt:filetime>
  </property>
</Properties>
</file>