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ECFC38-34FD-C043-A630-AC9E4852524A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1042F7-2781-884A-84A5-313B5ECA9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12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98618-18FA-7643-A9D1-D0BE430E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Frito Lay Case study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984E6-1A3C-1648-BA62-088AE12DD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Sufiyan Mohammed</a:t>
            </a:r>
          </a:p>
          <a:p>
            <a:r>
              <a:rPr lang="en-US" sz="3200">
                <a:solidFill>
                  <a:srgbClr val="FFFFFF"/>
                </a:solidFill>
              </a:rPr>
              <a:t>DDS Analytics</a:t>
            </a:r>
          </a:p>
        </p:txBody>
      </p:sp>
    </p:spTree>
    <p:extLst>
      <p:ext uri="{BB962C8B-B14F-4D97-AF65-F5344CB8AC3E}">
        <p14:creationId xmlns:p14="http://schemas.microsoft.com/office/powerpoint/2010/main" val="18379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D4B2-F6BB-8947-A936-6ECF0A3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4CAB-49CE-9744-9C7D-E4D72016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004" y="2531463"/>
            <a:ext cx="3576471" cy="3678303"/>
          </a:xfrm>
        </p:spPr>
        <p:txBody>
          <a:bodyPr/>
          <a:lstStyle/>
          <a:p>
            <a:r>
              <a:rPr lang="en-US" dirty="0"/>
              <a:t>As Age Increases, Attrition Decreases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D3508-C68A-F74F-A49A-617B6035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180494"/>
            <a:ext cx="7393993" cy="43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73A2D-FA01-3F43-8B56-FC354C6D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41" y="3375903"/>
            <a:ext cx="7363959" cy="3453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Naïve Bayes Model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83E0C-7333-3043-8467-8FB0FF6C2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286" b="4"/>
          <a:stretch/>
        </p:blipFill>
        <p:spPr>
          <a:xfrm>
            <a:off x="236694" y="742951"/>
            <a:ext cx="4149852" cy="59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FB59C-85EA-514B-BBEC-3052CC8477E4}"/>
              </a:ext>
            </a:extLst>
          </p:cNvPr>
          <p:cNvSpPr txBox="1"/>
          <p:nvPr/>
        </p:nvSpPr>
        <p:spPr>
          <a:xfrm>
            <a:off x="6207178" y="5190311"/>
            <a:ext cx="460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Factors of Age, Overtime, Distance from Home</a:t>
            </a:r>
          </a:p>
        </p:txBody>
      </p:sp>
    </p:spTree>
    <p:extLst>
      <p:ext uri="{BB962C8B-B14F-4D97-AF65-F5344CB8AC3E}">
        <p14:creationId xmlns:p14="http://schemas.microsoft.com/office/powerpoint/2010/main" val="334696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A88B-504B-4D33-BA61-B82F475E5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45634"/>
            <a:ext cx="3702134" cy="3350668"/>
          </a:xfrm>
          <a:prstGeom prst="rect">
            <a:avLst/>
          </a:prstGeom>
          <a:solidFill>
            <a:schemeClr val="tx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6B42-39D9-9049-87A0-ABCAC6DC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Predicting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54EFD-A5FE-CA4C-B811-283075D0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0DD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AE8-9CEB-3E4D-9EB5-FE7FFBA0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0871-E59C-4D4C-A7A4-D322ACDF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758F7-CC30-574C-8418-5BB09ABB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" y="2180496"/>
            <a:ext cx="6999288" cy="41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A535-6231-6C4D-B94B-C71CC9FF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Working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5BD2-E15C-7349-AC88-7400454E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8B8AF-EF21-B046-A1C8-D4E57588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28559"/>
            <a:ext cx="7742238" cy="45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FC1D-1609-BB4D-9EE6-94F3B01A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25FC-7E1A-B143-9249-8859AEBA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01904-7D94-D749-BE03-A7BF0B5C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7356475" cy="43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9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3118-96E0-744A-9919-AB2838E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52" y="3225201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Linear Regression Model </a:t>
            </a:r>
            <a:br>
              <a:rPr lang="en-US" sz="4000" dirty="0">
                <a:solidFill>
                  <a:schemeClr val="accent2"/>
                </a:solidFill>
              </a:rPr>
            </a:b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RMSE of $1315.06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0021-E6B7-9748-8AF9-B1C3FB90F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293FF-33BF-B943-ACAE-D77F1E03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1107144"/>
            <a:ext cx="5751201" cy="46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2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2220-9583-5442-83D6-49C436DA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6859-0265-944A-A920-9E939CCA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from home can be used to combat work distance</a:t>
            </a:r>
          </a:p>
          <a:p>
            <a:r>
              <a:rPr lang="en-US" dirty="0"/>
              <a:t>Increase Overtime</a:t>
            </a:r>
          </a:p>
          <a:p>
            <a:r>
              <a:rPr lang="en-US" dirty="0"/>
              <a:t>Better Promotion options and focus on tenured/key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958-EA03-194F-9EF5-0520A16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12F2-D363-BE4F-A360-6465E37E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Link will be sent to you company emails shortly </a:t>
            </a:r>
          </a:p>
        </p:txBody>
      </p:sp>
    </p:spTree>
    <p:extLst>
      <p:ext uri="{BB962C8B-B14F-4D97-AF65-F5344CB8AC3E}">
        <p14:creationId xmlns:p14="http://schemas.microsoft.com/office/powerpoint/2010/main" val="20931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868ED-CAFE-4D42-BB6C-FEA3A50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5CB9-F5CD-204E-A93E-DB134491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Attrition </a:t>
            </a:r>
          </a:p>
          <a:p>
            <a:r>
              <a:rPr lang="en-US" dirty="0"/>
              <a:t>Factors for Attrition</a:t>
            </a:r>
          </a:p>
          <a:p>
            <a:r>
              <a:rPr lang="en-US" dirty="0"/>
              <a:t>Naïve Bayes Model</a:t>
            </a:r>
          </a:p>
          <a:p>
            <a:r>
              <a:rPr lang="en-US" dirty="0"/>
              <a:t>Monthly Income</a:t>
            </a:r>
          </a:p>
          <a:p>
            <a:r>
              <a:rPr lang="en-US" dirty="0"/>
              <a:t>Factors for Monthly Income</a:t>
            </a:r>
          </a:p>
          <a:p>
            <a:r>
              <a:rPr lang="en-US" dirty="0"/>
              <a:t>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3BE-A425-DF43-AB3A-9FE91B21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0EC2-D703-D84F-9B15-BC3CFB5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DDS Analytics is a talent management consultant</a:t>
            </a:r>
          </a:p>
          <a:p>
            <a:pPr lvl="1"/>
            <a:r>
              <a:rPr lang="en-US" dirty="0"/>
              <a:t>6 years of experience </a:t>
            </a:r>
          </a:p>
          <a:p>
            <a:pPr lvl="1"/>
            <a:r>
              <a:rPr lang="en-US" dirty="0"/>
              <a:t>Over 15 Fortune 500 companies serviced</a:t>
            </a:r>
          </a:p>
          <a:p>
            <a:pPr lvl="1"/>
            <a:r>
              <a:rPr lang="en-US" dirty="0"/>
              <a:t>Data Science based results</a:t>
            </a:r>
          </a:p>
          <a:p>
            <a:pPr lvl="1"/>
            <a:endParaRPr lang="en-US" dirty="0"/>
          </a:p>
          <a:p>
            <a:r>
              <a:rPr lang="en-US" dirty="0"/>
              <a:t>Frito Lay has been having recent struggles with employee retainment</a:t>
            </a:r>
          </a:p>
          <a:p>
            <a:pPr lvl="1"/>
            <a:r>
              <a:rPr lang="en-US" dirty="0"/>
              <a:t>Predictive analysis on preventing employee turnover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3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41E4-BFD2-8240-853B-04CE7E9B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E843-2F86-774F-90A3-CD6A8DDC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 variables</a:t>
            </a:r>
          </a:p>
          <a:p>
            <a:r>
              <a:rPr lang="en-US" dirty="0"/>
              <a:t>1 response variable (Attrition)</a:t>
            </a:r>
          </a:p>
          <a:p>
            <a:r>
              <a:rPr lang="en-US" dirty="0"/>
              <a:t>140 yes vs 730 No (16%)</a:t>
            </a:r>
          </a:p>
          <a:p>
            <a:endParaRPr lang="en-US" dirty="0"/>
          </a:p>
          <a:p>
            <a:r>
              <a:rPr lang="en-US" dirty="0" err="1"/>
              <a:t>Exluded</a:t>
            </a:r>
            <a:r>
              <a:rPr lang="en-US" dirty="0"/>
              <a:t>: (ID, Employee Number, Employee Count, Over 18, Standard Hours)</a:t>
            </a:r>
          </a:p>
        </p:txBody>
      </p:sp>
    </p:spTree>
    <p:extLst>
      <p:ext uri="{BB962C8B-B14F-4D97-AF65-F5344CB8AC3E}">
        <p14:creationId xmlns:p14="http://schemas.microsoft.com/office/powerpoint/2010/main" val="15383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1F08-6F18-8E41-AC4C-C77FD9E2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993-47C6-6A4F-B37D-8A34DB19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process by which employees leave the workforce</a:t>
            </a:r>
          </a:p>
          <a:p>
            <a:r>
              <a:rPr lang="en-US" dirty="0"/>
              <a:t>Why do people leave? </a:t>
            </a:r>
          </a:p>
          <a:p>
            <a:r>
              <a:rPr lang="en-US" dirty="0"/>
              <a:t>Aim for a low rate</a:t>
            </a:r>
          </a:p>
          <a:p>
            <a:pPr lvl="1"/>
            <a:r>
              <a:rPr lang="en-US" dirty="0"/>
              <a:t>Reduction in new trainings</a:t>
            </a:r>
          </a:p>
          <a:p>
            <a:pPr lvl="1"/>
            <a:r>
              <a:rPr lang="en-US" dirty="0"/>
              <a:t>Higher employee satisfaction </a:t>
            </a:r>
          </a:p>
        </p:txBody>
      </p:sp>
    </p:spTree>
    <p:extLst>
      <p:ext uri="{BB962C8B-B14F-4D97-AF65-F5344CB8AC3E}">
        <p14:creationId xmlns:p14="http://schemas.microsoft.com/office/powerpoint/2010/main" val="22570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161E54-A17C-4C76-B162-1C7A3C83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8D8397-3779-FE4B-9732-ADAEB44C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82" b="1"/>
          <a:stretch/>
        </p:blipFill>
        <p:spPr>
          <a:xfrm>
            <a:off x="1784352" y="458742"/>
            <a:ext cx="6257836" cy="58676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01728EB-DA1C-414A-9946-98DC013B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3C5971"/>
          </a:solidFill>
          <a:ln>
            <a:solidFill>
              <a:srgbClr val="3C59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C8642-D4FD-4B40-A8A0-D8832112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722" y="3932146"/>
            <a:ext cx="3113822" cy="373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Correlation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A68CD8-A1B7-46B8-AB3C-5E0B0E749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57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elationship">
            <a:extLst>
              <a:ext uri="{FF2B5EF4-FFF2-40B4-BE49-F238E27FC236}">
                <a16:creationId xmlns:a16="http://schemas.microsoft.com/office/drawing/2014/main" id="{34778266-7997-4827-AFAD-6EC54F8E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115" y="916277"/>
            <a:ext cx="5663619" cy="56636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14E3-9BB0-454D-8441-0512A879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437" y="4133956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Factors leading to attrition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54183-B130-464C-86CD-B31F7865E312}"/>
              </a:ext>
            </a:extLst>
          </p:cNvPr>
          <p:cNvSpPr txBox="1"/>
          <p:nvPr/>
        </p:nvSpPr>
        <p:spPr>
          <a:xfrm>
            <a:off x="5233247" y="192132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Overtime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B5279-B398-D347-B9AD-5873C07FBB1D}"/>
              </a:ext>
            </a:extLst>
          </p:cNvPr>
          <p:cNvSpPr txBox="1"/>
          <p:nvPr/>
        </p:nvSpPr>
        <p:spPr>
          <a:xfrm>
            <a:off x="2135124" y="3187900"/>
            <a:ext cx="102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Distance from 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CACC-D7BA-E146-B985-5E4420270B9B}"/>
              </a:ext>
            </a:extLst>
          </p:cNvPr>
          <p:cNvSpPr txBox="1"/>
          <p:nvPr/>
        </p:nvSpPr>
        <p:spPr>
          <a:xfrm>
            <a:off x="5456063" y="47879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94295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0100-1F43-5343-9583-F6FA5BB4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1637-060C-A043-9A40-3DFBDC74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BE7B-E629-F746-A27A-13EC20DF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1" y="2231622"/>
            <a:ext cx="6758041" cy="40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5946-73A7-3B41-B4B8-471654E2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9A64-AEF9-E144-8862-8EFAEB9B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404" y="3052033"/>
            <a:ext cx="3836821" cy="3678303"/>
          </a:xfrm>
        </p:spPr>
        <p:txBody>
          <a:bodyPr/>
          <a:lstStyle/>
          <a:p>
            <a:r>
              <a:rPr lang="en-US" dirty="0"/>
              <a:t>As Distance from Home Increases, Attrition increases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C99A-6C79-554C-9B1C-792B4333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45659"/>
            <a:ext cx="6724649" cy="39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{B28E6317-FE43-584A-AA83-E3FC1664F0B7}tf10001123</Template>
  <TotalTime>131</TotalTime>
  <Words>217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Frito Lay Case study</vt:lpstr>
      <vt:lpstr>Contents</vt:lpstr>
      <vt:lpstr>Introduction</vt:lpstr>
      <vt:lpstr>DataSet</vt:lpstr>
      <vt:lpstr>Attrition </vt:lpstr>
      <vt:lpstr>Correlation</vt:lpstr>
      <vt:lpstr>Factors leading to attrition </vt:lpstr>
      <vt:lpstr>Overtime</vt:lpstr>
      <vt:lpstr>Distance from home</vt:lpstr>
      <vt:lpstr>age</vt:lpstr>
      <vt:lpstr>Naïve Bayes Model </vt:lpstr>
      <vt:lpstr>Predicting salaries</vt:lpstr>
      <vt:lpstr>Job Level</vt:lpstr>
      <vt:lpstr>Total Working Years</vt:lpstr>
      <vt:lpstr>Business Travel</vt:lpstr>
      <vt:lpstr>Linear Regression Model   RMSE of $1315.06</vt:lpstr>
      <vt:lpstr>Concluding Remarks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 Case study</dc:title>
  <dc:creator>Mohammed, Sufi</dc:creator>
  <cp:lastModifiedBy>Mohammed, Sufi</cp:lastModifiedBy>
  <cp:revision>10</cp:revision>
  <dcterms:created xsi:type="dcterms:W3CDTF">2021-08-08T02:33:34Z</dcterms:created>
  <dcterms:modified xsi:type="dcterms:W3CDTF">2021-08-08T04:44:50Z</dcterms:modified>
</cp:coreProperties>
</file>