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1"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FB78718-C908-47CC-8287-EB05460D444C}" v="12" dt="2022-08-24T18:12:52.7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42" autoAdjust="0"/>
    <p:restoredTop sz="94660"/>
  </p:normalViewPr>
  <p:slideViewPr>
    <p:cSldViewPr snapToGrid="0">
      <p:cViewPr varScale="1">
        <p:scale>
          <a:sx n="89" d="100"/>
          <a:sy n="89" d="100"/>
        </p:scale>
        <p:origin x="21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1.png"/><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1.xml"/><Relationship Id="rId4" Type="http://schemas.openxmlformats.org/officeDocument/2006/relationships/image" Target="../media/image12.pn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image" Target="../media/image14.png"/><Relationship Id="rId7" Type="http://schemas.openxmlformats.org/officeDocument/2006/relationships/image" Target="../media/image18.jpeg"/><Relationship Id="rId2" Type="http://schemas.openxmlformats.org/officeDocument/2006/relationships/image" Target="../media/image13.jpeg"/><Relationship Id="rId1" Type="http://schemas.openxmlformats.org/officeDocument/2006/relationships/slideMaster" Target="../slideMasters/slideMaster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jpe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1.png"/><Relationship Id="rId4" Type="http://schemas.microsoft.com/office/2007/relationships/hdphoto" Target="../media/hdphoto1.wdp"/></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with Img">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5" name="Freeform 24"/>
          <p:cNvSpPr/>
          <p:nvPr/>
        </p:nvSpPr>
        <p:spPr>
          <a:xfrm>
            <a:off x="0" y="0"/>
            <a:ext cx="12188952" cy="6858000"/>
          </a:xfrm>
          <a:custGeom>
            <a:avLst/>
            <a:gdLst>
              <a:gd name="connsiteX0" fmla="*/ 5457569 w 12188952"/>
              <a:gd name="connsiteY0" fmla="*/ 777240 h 6858000"/>
              <a:gd name="connsiteX1" fmla="*/ 5457569 w 12188952"/>
              <a:gd name="connsiteY1" fmla="*/ 6080721 h 6858000"/>
              <a:gd name="connsiteX2" fmla="*/ 6734125 w 12188952"/>
              <a:gd name="connsiteY2" fmla="*/ 6080721 h 6858000"/>
              <a:gd name="connsiteX3" fmla="*/ 6734125 w 12188952"/>
              <a:gd name="connsiteY3" fmla="*/ 777240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457569" y="777240"/>
                </a:moveTo>
                <a:lnTo>
                  <a:pt x="5457569" y="6080721"/>
                </a:lnTo>
                <a:lnTo>
                  <a:pt x="6734125" y="6080721"/>
                </a:lnTo>
                <a:lnTo>
                  <a:pt x="6734125" y="777240"/>
                </a:lnTo>
                <a:close/>
                <a:moveTo>
                  <a:pt x="0" y="0"/>
                </a:moveTo>
                <a:lnTo>
                  <a:pt x="12188952" y="0"/>
                </a:lnTo>
                <a:lnTo>
                  <a:pt x="12188952" y="6858000"/>
                </a:lnTo>
                <a:lnTo>
                  <a:pt x="0" y="6858000"/>
                </a:lnTo>
                <a:close/>
              </a:path>
            </a:pathLst>
          </a:custGeom>
          <a:gradFill>
            <a:gsLst>
              <a:gs pos="0">
                <a:srgbClr val="007CC3">
                  <a:alpha val="34000"/>
                </a:srgbClr>
              </a:gs>
              <a:gs pos="100000">
                <a:srgbClr val="002856">
                  <a:alpha val="89000"/>
                </a:srgb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bject 2"/>
          <p:cNvSpPr>
            <a:spLocks noChangeAspect="1"/>
          </p:cNvSpPr>
          <p:nvPr/>
        </p:nvSpPr>
        <p:spPr>
          <a:xfrm>
            <a:off x="5457569" y="777240"/>
            <a:ext cx="1276863" cy="5303520"/>
          </a:xfrm>
          <a:custGeom>
            <a:avLst/>
            <a:gdLst/>
            <a:ahLst/>
            <a:cxnLst/>
            <a:rect l="l" t="t" r="r" b="b"/>
            <a:pathLst>
              <a:path w="847725" h="3521075">
                <a:moveTo>
                  <a:pt x="847521" y="3521049"/>
                </a:moveTo>
                <a:lnTo>
                  <a:pt x="0" y="3521049"/>
                </a:lnTo>
                <a:lnTo>
                  <a:pt x="0" y="0"/>
                </a:lnTo>
                <a:lnTo>
                  <a:pt x="847521" y="0"/>
                </a:lnTo>
                <a:lnTo>
                  <a:pt x="847521" y="3521049"/>
                </a:lnTo>
                <a:close/>
              </a:path>
            </a:pathLst>
          </a:custGeom>
          <a:solidFill>
            <a:schemeClr val="bg1">
              <a:alpha val="67000"/>
            </a:schemeClr>
          </a:solidFill>
          <a:effectLst/>
        </p:spPr>
        <p:txBody>
          <a:bodyPr wrap="square" lIns="0" tIns="0" rIns="0" bIns="0" rtlCol="0"/>
          <a:lstStyle/>
          <a:p>
            <a:endParaRPr/>
          </a:p>
        </p:txBody>
      </p:sp>
      <p:pic>
        <p:nvPicPr>
          <p:cNvPr id="23" name="Picture 22"/>
          <p:cNvPicPr>
            <a:picLocks noChangeAspect="1"/>
          </p:cNvPicPr>
          <p:nvPr/>
        </p:nvPicPr>
        <p:blipFill>
          <a:blip r:embed="rId3" cstate="email">
            <a:extLst>
              <a:ext uri="{BEBA8EAE-BF5A-486C-A8C5-ECC9F3942E4B}">
                <a14:imgProps xmlns:a14="http://schemas.microsoft.com/office/drawing/2010/main">
                  <a14:imgLayer r:embed="rId4">
                    <a14:imgEffect>
                      <a14:colorTemperature colorTemp="11200"/>
                    </a14:imgEffect>
                  </a14:imgLayer>
                </a14:imgProps>
              </a:ext>
              <a:ext uri="{28A0092B-C50C-407E-A947-70E740481C1C}">
                <a14:useLocalDpi xmlns:a14="http://schemas.microsoft.com/office/drawing/2010/main"/>
              </a:ext>
            </a:extLst>
          </a:blip>
          <a:srcRect/>
          <a:stretch>
            <a:fillRect/>
          </a:stretch>
        </p:blipFill>
        <p:spPr>
          <a:xfrm>
            <a:off x="5454522" y="0"/>
            <a:ext cx="6737478" cy="6858000"/>
          </a:xfrm>
          <a:custGeom>
            <a:avLst/>
            <a:gdLst>
              <a:gd name="connsiteX0" fmla="*/ 4032378 w 6737478"/>
              <a:gd name="connsiteY0" fmla="*/ 0 h 6858000"/>
              <a:gd name="connsiteX1" fmla="*/ 6737478 w 6737478"/>
              <a:gd name="connsiteY1" fmla="*/ 0 h 6858000"/>
              <a:gd name="connsiteX2" fmla="*/ 6737478 w 6737478"/>
              <a:gd name="connsiteY2" fmla="*/ 6858000 h 6858000"/>
              <a:gd name="connsiteX3" fmla="*/ 1994028 w 6737478"/>
              <a:gd name="connsiteY3" fmla="*/ 6858000 h 6858000"/>
              <a:gd name="connsiteX4" fmla="*/ 1994028 w 6737478"/>
              <a:gd name="connsiteY4" fmla="*/ 6080760 h 6858000"/>
              <a:gd name="connsiteX5" fmla="*/ 0 w 6737478"/>
              <a:gd name="connsiteY5" fmla="*/ 6080760 h 6858000"/>
              <a:gd name="connsiteX6" fmla="*/ 0 w 6737478"/>
              <a:gd name="connsiteY6" fmla="*/ 777240 h 6858000"/>
              <a:gd name="connsiteX7" fmla="*/ 4032378 w 6737478"/>
              <a:gd name="connsiteY7" fmla="*/ 77724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37478" h="6858000">
                <a:moveTo>
                  <a:pt x="4032378" y="0"/>
                </a:moveTo>
                <a:lnTo>
                  <a:pt x="6737478" y="0"/>
                </a:lnTo>
                <a:lnTo>
                  <a:pt x="6737478" y="6858000"/>
                </a:lnTo>
                <a:lnTo>
                  <a:pt x="1994028" y="6858000"/>
                </a:lnTo>
                <a:lnTo>
                  <a:pt x="1994028" y="6080760"/>
                </a:lnTo>
                <a:lnTo>
                  <a:pt x="0" y="6080760"/>
                </a:lnTo>
                <a:lnTo>
                  <a:pt x="0" y="777240"/>
                </a:lnTo>
                <a:lnTo>
                  <a:pt x="4032378" y="777240"/>
                </a:lnTo>
                <a:close/>
              </a:path>
            </a:pathLst>
          </a:custGeom>
          <a:effectLst/>
        </p:spPr>
      </p:pic>
      <p:sp>
        <p:nvSpPr>
          <p:cNvPr id="16" name="Title 15"/>
          <p:cNvSpPr>
            <a:spLocks noGrp="1"/>
          </p:cNvSpPr>
          <p:nvPr>
            <p:ph type="title" hasCustomPrompt="1"/>
          </p:nvPr>
        </p:nvSpPr>
        <p:spPr>
          <a:xfrm>
            <a:off x="243840" y="4734284"/>
            <a:ext cx="4736592" cy="1371600"/>
          </a:xfrm>
        </p:spPr>
        <p:txBody>
          <a:bodyPr anchor="b">
            <a:noAutofit/>
          </a:bodyPr>
          <a:lstStyle>
            <a:lvl1pPr>
              <a:defRPr sz="2800" b="1">
                <a:solidFill>
                  <a:schemeClr val="bg1"/>
                </a:solidFill>
              </a:defRPr>
            </a:lvl1pPr>
          </a:lstStyle>
          <a:p>
            <a:r>
              <a:rPr lang="en-US" dirty="0"/>
              <a:t>TITLE OF THE PRESENTATION</a:t>
            </a:r>
          </a:p>
        </p:txBody>
      </p:sp>
      <p:sp>
        <p:nvSpPr>
          <p:cNvPr id="35" name="TextBox 34"/>
          <p:cNvSpPr txBox="1"/>
          <p:nvPr/>
        </p:nvSpPr>
        <p:spPr>
          <a:xfrm>
            <a:off x="244760" y="6200860"/>
            <a:ext cx="1374735" cy="215444"/>
          </a:xfrm>
          <a:prstGeom prst="rect">
            <a:avLst/>
          </a:prstGeom>
          <a:noFill/>
        </p:spPr>
        <p:txBody>
          <a:bodyPr wrap="none" lIns="91440" tIns="0" rIns="0" bIns="0" rtlCol="0">
            <a:spAutoFit/>
          </a:bodyPr>
          <a:lstStyle/>
          <a:p>
            <a:fld id="{11A36942-31EF-4AAB-90EA-110C56FA26B5}" type="datetime4">
              <a:rPr lang="en-US" sz="1400" smtClean="0">
                <a:solidFill>
                  <a:srgbClr val="66FFFF"/>
                </a:solidFill>
                <a:latin typeface="Arial" pitchFamily="34" charset="0"/>
                <a:cs typeface="Arial" pitchFamily="34" charset="0"/>
              </a:rPr>
              <a:t>August 24, 2022</a:t>
            </a:fld>
            <a:endParaRPr lang="en-US" sz="1400" dirty="0">
              <a:solidFill>
                <a:srgbClr val="66FFFF"/>
              </a:solidFill>
              <a:latin typeface="Arial" pitchFamily="34" charset="0"/>
              <a:cs typeface="Arial" pitchFamily="34" charset="0"/>
            </a:endParaRPr>
          </a:p>
        </p:txBody>
      </p:sp>
      <p:pic>
        <p:nvPicPr>
          <p:cNvPr id="14" name="Picture 13"/>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736021" y="5961131"/>
            <a:ext cx="1077987" cy="548640"/>
          </a:xfrm>
          <a:prstGeom prst="rect">
            <a:avLst/>
          </a:prstGeom>
        </p:spPr>
      </p:pic>
    </p:spTree>
    <p:extLst>
      <p:ext uri="{BB962C8B-B14F-4D97-AF65-F5344CB8AC3E}">
        <p14:creationId xmlns:p14="http://schemas.microsoft.com/office/powerpoint/2010/main" val="100523323"/>
      </p:ext>
    </p:extLst>
  </p:cSld>
  <p:clrMapOvr>
    <a:overrideClrMapping bg1="lt1" tx1="dk1" bg2="lt2" tx2="dk2" accent1="accent1" accent2="accent2" accent3="accent3" accent4="accent4" accent5="accent5" accent6="accent6" hlink="hlink" folHlink="folHlink"/>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F49C79-A2E7-49B7-BAD2-CDA14EE16AD4}" type="datetime1">
              <a:rPr lang="en-US" smtClean="0"/>
              <a:pPr/>
              <a:t>2022-08-24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4D65173-87C9-47C0-A890-7AD8E2754265}" type="slidenum">
              <a:rPr lang="en-US" smtClean="0"/>
              <a:pPr/>
              <a:t>‹#›</a:t>
            </a:fld>
            <a:endParaRPr lang="en-US" dirty="0"/>
          </a:p>
        </p:txBody>
      </p:sp>
    </p:spTree>
    <p:extLst>
      <p:ext uri="{BB962C8B-B14F-4D97-AF65-F5344CB8AC3E}">
        <p14:creationId xmlns:p14="http://schemas.microsoft.com/office/powerpoint/2010/main" val="3954554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cSld name="3_Section Header">
    <p:bg>
      <p:bgRef idx="1001">
        <a:schemeClr val="bg1"/>
      </p:bgRef>
    </p:bg>
    <p:spTree>
      <p:nvGrpSpPr>
        <p:cNvPr id="1" name=""/>
        <p:cNvGrpSpPr/>
        <p:nvPr/>
      </p:nvGrpSpPr>
      <p:grpSpPr>
        <a:xfrm>
          <a:off x="0" y="0"/>
          <a:ext cx="0" cy="0"/>
          <a:chOff x="0" y="0"/>
          <a:chExt cx="0" cy="0"/>
        </a:xfrm>
      </p:grpSpPr>
      <p:pic>
        <p:nvPicPr>
          <p:cNvPr id="53" name="Picture 52"/>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grpSp>
        <p:nvGrpSpPr>
          <p:cNvPr id="34" name="Group 33"/>
          <p:cNvGrpSpPr/>
          <p:nvPr/>
        </p:nvGrpSpPr>
        <p:grpSpPr>
          <a:xfrm>
            <a:off x="2120" y="1"/>
            <a:ext cx="12187769" cy="6858003"/>
            <a:chOff x="1588" y="0"/>
            <a:chExt cx="9140825" cy="5143501"/>
          </a:xfrm>
        </p:grpSpPr>
        <p:sp>
          <p:nvSpPr>
            <p:cNvPr id="35" name="AutoShape 3"/>
            <p:cNvSpPr>
              <a:spLocks noChangeAspect="1" noChangeArrowheads="1" noTextEdit="1"/>
            </p:cNvSpPr>
            <p:nvPr userDrawn="1"/>
          </p:nvSpPr>
          <p:spPr bwMode="auto">
            <a:xfrm>
              <a:off x="1588" y="0"/>
              <a:ext cx="9140824"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54"/>
              <a:endParaRPr lang="en-US" sz="1800" dirty="0">
                <a:solidFill>
                  <a:prstClr val="black"/>
                </a:solidFill>
              </a:endParaRPr>
            </a:p>
          </p:txBody>
        </p:sp>
        <p:sp>
          <p:nvSpPr>
            <p:cNvPr id="36" name="Rectangle 5"/>
            <p:cNvSpPr>
              <a:spLocks noChangeArrowheads="1"/>
            </p:cNvSpPr>
            <p:nvPr userDrawn="1"/>
          </p:nvSpPr>
          <p:spPr bwMode="auto">
            <a:xfrm>
              <a:off x="1588" y="0"/>
              <a:ext cx="9140824" cy="5143500"/>
            </a:xfrm>
            <a:prstGeom prst="rect">
              <a:avLst/>
            </a:prstGeom>
            <a:solidFill>
              <a:srgbClr val="0177BF">
                <a:alpha val="78000"/>
              </a:srgbClr>
            </a:solidFill>
            <a:ln>
              <a:noFill/>
            </a:ln>
          </p:spPr>
          <p:txBody>
            <a:bodyPr vert="horz" wrap="square" lIns="91440" tIns="45720" rIns="91440" bIns="45720" numCol="1" anchor="t" anchorCtr="0" compatLnSpc="1">
              <a:prstTxWarp prst="textNoShape">
                <a:avLst/>
              </a:prstTxWarp>
            </a:bodyPr>
            <a:lstStyle/>
            <a:p>
              <a:pPr defTabSz="914354"/>
              <a:endParaRPr lang="en-US" sz="1800" dirty="0">
                <a:solidFill>
                  <a:prstClr val="black"/>
                </a:solidFill>
              </a:endParaRPr>
            </a:p>
          </p:txBody>
        </p:sp>
        <p:sp>
          <p:nvSpPr>
            <p:cNvPr id="37" name="Freeform 6"/>
            <p:cNvSpPr>
              <a:spLocks/>
            </p:cNvSpPr>
            <p:nvPr userDrawn="1"/>
          </p:nvSpPr>
          <p:spPr bwMode="auto">
            <a:xfrm>
              <a:off x="1588" y="568325"/>
              <a:ext cx="2289174" cy="1865313"/>
            </a:xfrm>
            <a:custGeom>
              <a:avLst/>
              <a:gdLst>
                <a:gd name="T0" fmla="*/ 0 w 4327"/>
                <a:gd name="T1" fmla="*/ 3525 h 3525"/>
                <a:gd name="T2" fmla="*/ 0 w 4327"/>
                <a:gd name="T3" fmla="*/ 0 h 3525"/>
                <a:gd name="T4" fmla="*/ 4327 w 4327"/>
                <a:gd name="T5" fmla="*/ 1785 h 3525"/>
                <a:gd name="T6" fmla="*/ 0 w 4327"/>
                <a:gd name="T7" fmla="*/ 3525 h 3525"/>
              </a:gdLst>
              <a:ahLst/>
              <a:cxnLst>
                <a:cxn ang="0">
                  <a:pos x="T0" y="T1"/>
                </a:cxn>
                <a:cxn ang="0">
                  <a:pos x="T2" y="T3"/>
                </a:cxn>
                <a:cxn ang="0">
                  <a:pos x="T4" y="T5"/>
                </a:cxn>
                <a:cxn ang="0">
                  <a:pos x="T6" y="T7"/>
                </a:cxn>
              </a:cxnLst>
              <a:rect l="0" t="0" r="r" b="b"/>
              <a:pathLst>
                <a:path w="4327" h="3525">
                  <a:moveTo>
                    <a:pt x="0" y="3525"/>
                  </a:moveTo>
                  <a:lnTo>
                    <a:pt x="0" y="0"/>
                  </a:lnTo>
                  <a:lnTo>
                    <a:pt x="4327" y="1785"/>
                  </a:lnTo>
                  <a:lnTo>
                    <a:pt x="0" y="3525"/>
                  </a:lnTo>
                  <a:close/>
                </a:path>
              </a:pathLst>
            </a:custGeom>
            <a:solidFill>
              <a:srgbClr val="000000">
                <a:alpha val="12000"/>
              </a:srgbClr>
            </a:solidFill>
            <a:ln>
              <a:noFill/>
            </a:ln>
          </p:spPr>
          <p:txBody>
            <a:bodyPr vert="horz" wrap="square" lIns="91440" tIns="45720" rIns="91440" bIns="45720" numCol="1" anchor="t" anchorCtr="0" compatLnSpc="1">
              <a:prstTxWarp prst="textNoShape">
                <a:avLst/>
              </a:prstTxWarp>
            </a:bodyPr>
            <a:lstStyle/>
            <a:p>
              <a:pPr defTabSz="914354"/>
              <a:endParaRPr lang="en-US" sz="1800" dirty="0">
                <a:solidFill>
                  <a:prstClr val="black"/>
                </a:solidFill>
              </a:endParaRPr>
            </a:p>
          </p:txBody>
        </p:sp>
        <p:sp>
          <p:nvSpPr>
            <p:cNvPr id="38" name="Freeform 7"/>
            <p:cNvSpPr>
              <a:spLocks/>
            </p:cNvSpPr>
            <p:nvPr userDrawn="1"/>
          </p:nvSpPr>
          <p:spPr bwMode="auto">
            <a:xfrm>
              <a:off x="1588" y="0"/>
              <a:ext cx="4017962" cy="1512888"/>
            </a:xfrm>
            <a:custGeom>
              <a:avLst/>
              <a:gdLst>
                <a:gd name="T0" fmla="*/ 0 w 7592"/>
                <a:gd name="T1" fmla="*/ 1075 h 2860"/>
                <a:gd name="T2" fmla="*/ 0 w 7592"/>
                <a:gd name="T3" fmla="*/ 0 h 2860"/>
                <a:gd name="T4" fmla="*/ 0 w 7592"/>
                <a:gd name="T5" fmla="*/ 0 h 2860"/>
                <a:gd name="T6" fmla="*/ 5838 w 7592"/>
                <a:gd name="T7" fmla="*/ 0 h 2860"/>
                <a:gd name="T8" fmla="*/ 5838 w 7592"/>
                <a:gd name="T9" fmla="*/ 0 h 2860"/>
                <a:gd name="T10" fmla="*/ 7592 w 7592"/>
                <a:gd name="T11" fmla="*/ 1546 h 2860"/>
                <a:gd name="T12" fmla="*/ 4327 w 7592"/>
                <a:gd name="T13" fmla="*/ 2860 h 2860"/>
                <a:gd name="T14" fmla="*/ 0 w 7592"/>
                <a:gd name="T15" fmla="*/ 1075 h 28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92" h="2860">
                  <a:moveTo>
                    <a:pt x="0" y="1075"/>
                  </a:moveTo>
                  <a:lnTo>
                    <a:pt x="0" y="0"/>
                  </a:lnTo>
                  <a:lnTo>
                    <a:pt x="0" y="0"/>
                  </a:lnTo>
                  <a:lnTo>
                    <a:pt x="5838" y="0"/>
                  </a:lnTo>
                  <a:lnTo>
                    <a:pt x="5838" y="0"/>
                  </a:lnTo>
                  <a:lnTo>
                    <a:pt x="7592" y="1546"/>
                  </a:lnTo>
                  <a:lnTo>
                    <a:pt x="4327" y="2860"/>
                  </a:lnTo>
                  <a:lnTo>
                    <a:pt x="0" y="1075"/>
                  </a:lnTo>
                  <a:close/>
                </a:path>
              </a:pathLst>
            </a:custGeom>
            <a:solidFill>
              <a:srgbClr val="0177BF">
                <a:alpha val="67000"/>
              </a:srgbClr>
            </a:solidFill>
            <a:ln>
              <a:noFill/>
            </a:ln>
          </p:spPr>
          <p:txBody>
            <a:bodyPr vert="horz" wrap="square" lIns="91440" tIns="45720" rIns="91440" bIns="45720" numCol="1" anchor="t" anchorCtr="0" compatLnSpc="1">
              <a:prstTxWarp prst="textNoShape">
                <a:avLst/>
              </a:prstTxWarp>
            </a:bodyPr>
            <a:lstStyle/>
            <a:p>
              <a:pPr defTabSz="914354"/>
              <a:endParaRPr lang="en-US" sz="1800" dirty="0">
                <a:solidFill>
                  <a:prstClr val="black"/>
                </a:solidFill>
              </a:endParaRPr>
            </a:p>
          </p:txBody>
        </p:sp>
        <p:sp>
          <p:nvSpPr>
            <p:cNvPr id="39" name="Freeform 8"/>
            <p:cNvSpPr>
              <a:spLocks/>
            </p:cNvSpPr>
            <p:nvPr userDrawn="1"/>
          </p:nvSpPr>
          <p:spPr bwMode="auto">
            <a:xfrm>
              <a:off x="3090862" y="0"/>
              <a:ext cx="2962274" cy="817563"/>
            </a:xfrm>
            <a:custGeom>
              <a:avLst/>
              <a:gdLst>
                <a:gd name="T0" fmla="*/ 0 w 5597"/>
                <a:gd name="T1" fmla="*/ 0 h 1546"/>
                <a:gd name="T2" fmla="*/ 5597 w 5597"/>
                <a:gd name="T3" fmla="*/ 0 h 1546"/>
                <a:gd name="T4" fmla="*/ 1754 w 5597"/>
                <a:gd name="T5" fmla="*/ 1546 h 1546"/>
                <a:gd name="T6" fmla="*/ 0 w 5597"/>
                <a:gd name="T7" fmla="*/ 0 h 1546"/>
                <a:gd name="T8" fmla="*/ 0 w 5597"/>
                <a:gd name="T9" fmla="*/ 0 h 1546"/>
              </a:gdLst>
              <a:ahLst/>
              <a:cxnLst>
                <a:cxn ang="0">
                  <a:pos x="T0" y="T1"/>
                </a:cxn>
                <a:cxn ang="0">
                  <a:pos x="T2" y="T3"/>
                </a:cxn>
                <a:cxn ang="0">
                  <a:pos x="T4" y="T5"/>
                </a:cxn>
                <a:cxn ang="0">
                  <a:pos x="T6" y="T7"/>
                </a:cxn>
                <a:cxn ang="0">
                  <a:pos x="T8" y="T9"/>
                </a:cxn>
              </a:cxnLst>
              <a:rect l="0" t="0" r="r" b="b"/>
              <a:pathLst>
                <a:path w="5597" h="1546">
                  <a:moveTo>
                    <a:pt x="0" y="0"/>
                  </a:moveTo>
                  <a:lnTo>
                    <a:pt x="5597" y="0"/>
                  </a:lnTo>
                  <a:lnTo>
                    <a:pt x="1754" y="1546"/>
                  </a:lnTo>
                  <a:lnTo>
                    <a:pt x="0" y="0"/>
                  </a:lnTo>
                  <a:lnTo>
                    <a:pt x="0" y="0"/>
                  </a:lnTo>
                  <a:close/>
                </a:path>
              </a:pathLst>
            </a:custGeom>
            <a:solidFill>
              <a:schemeClr val="accent4">
                <a:lumMod val="40000"/>
                <a:lumOff val="60000"/>
                <a:alpha val="34000"/>
              </a:schemeClr>
            </a:solidFill>
            <a:ln>
              <a:noFill/>
            </a:ln>
          </p:spPr>
          <p:txBody>
            <a:bodyPr vert="horz" wrap="square" lIns="91440" tIns="45720" rIns="91440" bIns="45720" numCol="1" anchor="t" anchorCtr="0" compatLnSpc="1">
              <a:prstTxWarp prst="textNoShape">
                <a:avLst/>
              </a:prstTxWarp>
            </a:bodyPr>
            <a:lstStyle/>
            <a:p>
              <a:pPr defTabSz="914354"/>
              <a:endParaRPr lang="en-US" sz="1800" dirty="0">
                <a:solidFill>
                  <a:prstClr val="black"/>
                </a:solidFill>
              </a:endParaRPr>
            </a:p>
          </p:txBody>
        </p:sp>
        <p:sp>
          <p:nvSpPr>
            <p:cNvPr id="40" name="Freeform 10"/>
            <p:cNvSpPr>
              <a:spLocks/>
            </p:cNvSpPr>
            <p:nvPr userDrawn="1"/>
          </p:nvSpPr>
          <p:spPr bwMode="auto">
            <a:xfrm>
              <a:off x="4019550" y="0"/>
              <a:ext cx="2994024" cy="2451099"/>
            </a:xfrm>
            <a:custGeom>
              <a:avLst/>
              <a:gdLst>
                <a:gd name="T0" fmla="*/ 3843 w 5659"/>
                <a:gd name="T1" fmla="*/ 0 h 4632"/>
                <a:gd name="T2" fmla="*/ 5659 w 5659"/>
                <a:gd name="T3" fmla="*/ 0 h 4632"/>
                <a:gd name="T4" fmla="*/ 5659 w 5659"/>
                <a:gd name="T5" fmla="*/ 0 h 4632"/>
                <a:gd name="T6" fmla="*/ 3499 w 5659"/>
                <a:gd name="T7" fmla="*/ 4632 h 4632"/>
                <a:gd name="T8" fmla="*/ 0 w 5659"/>
                <a:gd name="T9" fmla="*/ 1546 h 4632"/>
                <a:gd name="T10" fmla="*/ 3843 w 5659"/>
                <a:gd name="T11" fmla="*/ 0 h 4632"/>
              </a:gdLst>
              <a:ahLst/>
              <a:cxnLst>
                <a:cxn ang="0">
                  <a:pos x="T0" y="T1"/>
                </a:cxn>
                <a:cxn ang="0">
                  <a:pos x="T2" y="T3"/>
                </a:cxn>
                <a:cxn ang="0">
                  <a:pos x="T4" y="T5"/>
                </a:cxn>
                <a:cxn ang="0">
                  <a:pos x="T6" y="T7"/>
                </a:cxn>
                <a:cxn ang="0">
                  <a:pos x="T8" y="T9"/>
                </a:cxn>
                <a:cxn ang="0">
                  <a:pos x="T10" y="T11"/>
                </a:cxn>
              </a:cxnLst>
              <a:rect l="0" t="0" r="r" b="b"/>
              <a:pathLst>
                <a:path w="5659" h="4632">
                  <a:moveTo>
                    <a:pt x="3843" y="0"/>
                  </a:moveTo>
                  <a:lnTo>
                    <a:pt x="5659" y="0"/>
                  </a:lnTo>
                  <a:lnTo>
                    <a:pt x="5659" y="0"/>
                  </a:lnTo>
                  <a:lnTo>
                    <a:pt x="3499" y="4632"/>
                  </a:lnTo>
                  <a:lnTo>
                    <a:pt x="0" y="1546"/>
                  </a:lnTo>
                  <a:lnTo>
                    <a:pt x="3843" y="0"/>
                  </a:lnTo>
                  <a:close/>
                </a:path>
              </a:pathLst>
            </a:custGeom>
            <a:solidFill>
              <a:schemeClr val="accent1">
                <a:alpha val="67000"/>
              </a:schemeClr>
            </a:solidFill>
            <a:ln>
              <a:noFill/>
            </a:ln>
          </p:spPr>
          <p:txBody>
            <a:bodyPr vert="horz" wrap="square" lIns="91440" tIns="45720" rIns="91440" bIns="45720" numCol="1" anchor="t" anchorCtr="0" compatLnSpc="1">
              <a:prstTxWarp prst="textNoShape">
                <a:avLst/>
              </a:prstTxWarp>
            </a:bodyPr>
            <a:lstStyle/>
            <a:p>
              <a:pPr defTabSz="914354"/>
              <a:endParaRPr lang="en-US" sz="1800" dirty="0">
                <a:solidFill>
                  <a:srgbClr val="1170B5"/>
                </a:solidFill>
              </a:endParaRPr>
            </a:p>
          </p:txBody>
        </p:sp>
        <p:sp>
          <p:nvSpPr>
            <p:cNvPr id="41" name="Freeform 11"/>
            <p:cNvSpPr>
              <a:spLocks/>
            </p:cNvSpPr>
            <p:nvPr userDrawn="1"/>
          </p:nvSpPr>
          <p:spPr bwMode="auto">
            <a:xfrm>
              <a:off x="1588" y="2900363"/>
              <a:ext cx="3116262" cy="2243138"/>
            </a:xfrm>
            <a:custGeom>
              <a:avLst/>
              <a:gdLst>
                <a:gd name="T0" fmla="*/ 0 w 5889"/>
                <a:gd name="T1" fmla="*/ 0 h 4238"/>
                <a:gd name="T2" fmla="*/ 0 w 5889"/>
                <a:gd name="T3" fmla="*/ 4238 h 4238"/>
                <a:gd name="T4" fmla="*/ 2239 w 5889"/>
                <a:gd name="T5" fmla="*/ 4238 h 4238"/>
                <a:gd name="T6" fmla="*/ 5889 w 5889"/>
                <a:gd name="T7" fmla="*/ 2859 h 4238"/>
                <a:gd name="T8" fmla="*/ 0 w 5889"/>
                <a:gd name="T9" fmla="*/ 0 h 4238"/>
              </a:gdLst>
              <a:ahLst/>
              <a:cxnLst>
                <a:cxn ang="0">
                  <a:pos x="T0" y="T1"/>
                </a:cxn>
                <a:cxn ang="0">
                  <a:pos x="T2" y="T3"/>
                </a:cxn>
                <a:cxn ang="0">
                  <a:pos x="T4" y="T5"/>
                </a:cxn>
                <a:cxn ang="0">
                  <a:pos x="T6" y="T7"/>
                </a:cxn>
                <a:cxn ang="0">
                  <a:pos x="T8" y="T9"/>
                </a:cxn>
              </a:cxnLst>
              <a:rect l="0" t="0" r="r" b="b"/>
              <a:pathLst>
                <a:path w="5889" h="4238">
                  <a:moveTo>
                    <a:pt x="0" y="0"/>
                  </a:moveTo>
                  <a:lnTo>
                    <a:pt x="0" y="4238"/>
                  </a:lnTo>
                  <a:lnTo>
                    <a:pt x="2239" y="4238"/>
                  </a:lnTo>
                  <a:lnTo>
                    <a:pt x="5889" y="2859"/>
                  </a:lnTo>
                  <a:lnTo>
                    <a:pt x="0" y="0"/>
                  </a:lnTo>
                  <a:close/>
                </a:path>
              </a:pathLst>
            </a:custGeom>
            <a:solidFill>
              <a:srgbClr val="D9D9D9">
                <a:alpha val="12000"/>
              </a:srgbClr>
            </a:solidFill>
            <a:ln>
              <a:noFill/>
            </a:ln>
          </p:spPr>
          <p:txBody>
            <a:bodyPr vert="horz" wrap="square" lIns="91440" tIns="45720" rIns="91440" bIns="45720" numCol="1" anchor="t" anchorCtr="0" compatLnSpc="1">
              <a:prstTxWarp prst="textNoShape">
                <a:avLst/>
              </a:prstTxWarp>
            </a:bodyPr>
            <a:lstStyle/>
            <a:p>
              <a:pPr defTabSz="914354"/>
              <a:endParaRPr lang="en-US" sz="1800" dirty="0">
                <a:solidFill>
                  <a:prstClr val="black"/>
                </a:solidFill>
              </a:endParaRPr>
            </a:p>
          </p:txBody>
        </p:sp>
        <p:sp>
          <p:nvSpPr>
            <p:cNvPr id="42" name="Freeform 12"/>
            <p:cNvSpPr>
              <a:spLocks/>
            </p:cNvSpPr>
            <p:nvPr userDrawn="1"/>
          </p:nvSpPr>
          <p:spPr bwMode="auto">
            <a:xfrm>
              <a:off x="1185863" y="4413250"/>
              <a:ext cx="3435350" cy="730250"/>
            </a:xfrm>
            <a:custGeom>
              <a:avLst/>
              <a:gdLst>
                <a:gd name="T0" fmla="*/ 0 w 6490"/>
                <a:gd name="T1" fmla="*/ 1379 h 1379"/>
                <a:gd name="T2" fmla="*/ 6490 w 6490"/>
                <a:gd name="T3" fmla="*/ 1379 h 1379"/>
                <a:gd name="T4" fmla="*/ 3650 w 6490"/>
                <a:gd name="T5" fmla="*/ 0 h 1379"/>
                <a:gd name="T6" fmla="*/ 0 w 6490"/>
                <a:gd name="T7" fmla="*/ 1379 h 1379"/>
              </a:gdLst>
              <a:ahLst/>
              <a:cxnLst>
                <a:cxn ang="0">
                  <a:pos x="T0" y="T1"/>
                </a:cxn>
                <a:cxn ang="0">
                  <a:pos x="T2" y="T3"/>
                </a:cxn>
                <a:cxn ang="0">
                  <a:pos x="T4" y="T5"/>
                </a:cxn>
                <a:cxn ang="0">
                  <a:pos x="T6" y="T7"/>
                </a:cxn>
              </a:cxnLst>
              <a:rect l="0" t="0" r="r" b="b"/>
              <a:pathLst>
                <a:path w="6490" h="1379">
                  <a:moveTo>
                    <a:pt x="0" y="1379"/>
                  </a:moveTo>
                  <a:lnTo>
                    <a:pt x="6490" y="1379"/>
                  </a:lnTo>
                  <a:lnTo>
                    <a:pt x="3650" y="0"/>
                  </a:lnTo>
                  <a:lnTo>
                    <a:pt x="0" y="1379"/>
                  </a:lnTo>
                  <a:close/>
                </a:path>
              </a:pathLst>
            </a:custGeom>
            <a:solidFill>
              <a:srgbClr val="0177BF">
                <a:alpha val="78000"/>
              </a:srgbClr>
            </a:solidFill>
            <a:ln>
              <a:noFill/>
            </a:ln>
          </p:spPr>
          <p:txBody>
            <a:bodyPr vert="horz" wrap="square" lIns="91440" tIns="45720" rIns="91440" bIns="45720" numCol="1" anchor="t" anchorCtr="0" compatLnSpc="1">
              <a:prstTxWarp prst="textNoShape">
                <a:avLst/>
              </a:prstTxWarp>
            </a:bodyPr>
            <a:lstStyle/>
            <a:p>
              <a:pPr defTabSz="914354"/>
              <a:endParaRPr lang="en-US" sz="1800" dirty="0">
                <a:solidFill>
                  <a:prstClr val="black"/>
                </a:solidFill>
              </a:endParaRPr>
            </a:p>
          </p:txBody>
        </p:sp>
        <p:sp>
          <p:nvSpPr>
            <p:cNvPr id="43" name="Freeform 17"/>
            <p:cNvSpPr>
              <a:spLocks/>
            </p:cNvSpPr>
            <p:nvPr userDrawn="1"/>
          </p:nvSpPr>
          <p:spPr bwMode="auto">
            <a:xfrm>
              <a:off x="7018338" y="3463925"/>
              <a:ext cx="2124075" cy="1679575"/>
            </a:xfrm>
            <a:custGeom>
              <a:avLst/>
              <a:gdLst>
                <a:gd name="T0" fmla="*/ 4013 w 4013"/>
                <a:gd name="T1" fmla="*/ 1655 h 3175"/>
                <a:gd name="T2" fmla="*/ 4013 w 4013"/>
                <a:gd name="T3" fmla="*/ 3175 h 3175"/>
                <a:gd name="T4" fmla="*/ 3602 w 4013"/>
                <a:gd name="T5" fmla="*/ 3175 h 3175"/>
                <a:gd name="T6" fmla="*/ 3602 w 4013"/>
                <a:gd name="T7" fmla="*/ 3175 h 3175"/>
                <a:gd name="T8" fmla="*/ 0 w 4013"/>
                <a:gd name="T9" fmla="*/ 0 h 3175"/>
                <a:gd name="T10" fmla="*/ 4013 w 4013"/>
                <a:gd name="T11" fmla="*/ 1655 h 3175"/>
              </a:gdLst>
              <a:ahLst/>
              <a:cxnLst>
                <a:cxn ang="0">
                  <a:pos x="T0" y="T1"/>
                </a:cxn>
                <a:cxn ang="0">
                  <a:pos x="T2" y="T3"/>
                </a:cxn>
                <a:cxn ang="0">
                  <a:pos x="T4" y="T5"/>
                </a:cxn>
                <a:cxn ang="0">
                  <a:pos x="T6" y="T7"/>
                </a:cxn>
                <a:cxn ang="0">
                  <a:pos x="T8" y="T9"/>
                </a:cxn>
                <a:cxn ang="0">
                  <a:pos x="T10" y="T11"/>
                </a:cxn>
              </a:cxnLst>
              <a:rect l="0" t="0" r="r" b="b"/>
              <a:pathLst>
                <a:path w="4013" h="3175">
                  <a:moveTo>
                    <a:pt x="4013" y="1655"/>
                  </a:moveTo>
                  <a:lnTo>
                    <a:pt x="4013" y="3175"/>
                  </a:lnTo>
                  <a:lnTo>
                    <a:pt x="3602" y="3175"/>
                  </a:lnTo>
                  <a:lnTo>
                    <a:pt x="3602" y="3175"/>
                  </a:lnTo>
                  <a:lnTo>
                    <a:pt x="0" y="0"/>
                  </a:lnTo>
                  <a:lnTo>
                    <a:pt x="4013" y="1655"/>
                  </a:lnTo>
                  <a:close/>
                </a:path>
              </a:pathLst>
            </a:custGeom>
            <a:solidFill>
              <a:srgbClr val="0177BF">
                <a:alpha val="67000"/>
              </a:srgbClr>
            </a:solidFill>
            <a:ln>
              <a:noFill/>
            </a:ln>
          </p:spPr>
          <p:txBody>
            <a:bodyPr vert="horz" wrap="square" lIns="91440" tIns="45720" rIns="91440" bIns="45720" numCol="1" anchor="t" anchorCtr="0" compatLnSpc="1">
              <a:prstTxWarp prst="textNoShape">
                <a:avLst/>
              </a:prstTxWarp>
            </a:bodyPr>
            <a:lstStyle/>
            <a:p>
              <a:pPr defTabSz="914354"/>
              <a:endParaRPr lang="en-US" sz="1800" dirty="0">
                <a:solidFill>
                  <a:prstClr val="black"/>
                </a:solidFill>
              </a:endParaRPr>
            </a:p>
          </p:txBody>
        </p:sp>
        <p:sp>
          <p:nvSpPr>
            <p:cNvPr id="44" name="Freeform 18"/>
            <p:cNvSpPr>
              <a:spLocks/>
            </p:cNvSpPr>
            <p:nvPr userDrawn="1"/>
          </p:nvSpPr>
          <p:spPr bwMode="auto">
            <a:xfrm>
              <a:off x="4614863" y="3190875"/>
              <a:ext cx="4310063" cy="1952625"/>
            </a:xfrm>
            <a:custGeom>
              <a:avLst/>
              <a:gdLst>
                <a:gd name="T0" fmla="*/ 8145 w 8145"/>
                <a:gd name="T1" fmla="*/ 3690 h 3690"/>
                <a:gd name="T2" fmla="*/ 0 w 8145"/>
                <a:gd name="T3" fmla="*/ 3690 h 3690"/>
                <a:gd name="T4" fmla="*/ 0 w 8145"/>
                <a:gd name="T5" fmla="*/ 3690 h 3690"/>
                <a:gd name="T6" fmla="*/ 1385 w 8145"/>
                <a:gd name="T7" fmla="*/ 721 h 3690"/>
                <a:gd name="T8" fmla="*/ 3295 w 8145"/>
                <a:gd name="T9" fmla="*/ 0 h 3690"/>
                <a:gd name="T10" fmla="*/ 4543 w 8145"/>
                <a:gd name="T11" fmla="*/ 515 h 3690"/>
                <a:gd name="T12" fmla="*/ 8145 w 8145"/>
                <a:gd name="T13" fmla="*/ 3690 h 3690"/>
                <a:gd name="T14" fmla="*/ 8145 w 8145"/>
                <a:gd name="T15" fmla="*/ 3690 h 36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45" h="3690">
                  <a:moveTo>
                    <a:pt x="8145" y="3690"/>
                  </a:moveTo>
                  <a:lnTo>
                    <a:pt x="0" y="3690"/>
                  </a:lnTo>
                  <a:lnTo>
                    <a:pt x="0" y="3690"/>
                  </a:lnTo>
                  <a:lnTo>
                    <a:pt x="1385" y="721"/>
                  </a:lnTo>
                  <a:lnTo>
                    <a:pt x="3295" y="0"/>
                  </a:lnTo>
                  <a:lnTo>
                    <a:pt x="4543" y="515"/>
                  </a:lnTo>
                  <a:lnTo>
                    <a:pt x="8145" y="3690"/>
                  </a:lnTo>
                  <a:lnTo>
                    <a:pt x="8145" y="3690"/>
                  </a:lnTo>
                  <a:close/>
                </a:path>
              </a:pathLst>
            </a:custGeom>
            <a:solidFill>
              <a:srgbClr val="000000">
                <a:alpha val="12000"/>
              </a:srgbClr>
            </a:solidFill>
            <a:ln>
              <a:noFill/>
            </a:ln>
          </p:spPr>
          <p:txBody>
            <a:bodyPr vert="horz" wrap="square" lIns="91440" tIns="45720" rIns="91440" bIns="45720" numCol="1" anchor="t" anchorCtr="0" compatLnSpc="1">
              <a:prstTxWarp prst="textNoShape">
                <a:avLst/>
              </a:prstTxWarp>
            </a:bodyPr>
            <a:lstStyle/>
            <a:p>
              <a:pPr defTabSz="914354"/>
              <a:endParaRPr lang="en-US" sz="1800" dirty="0">
                <a:solidFill>
                  <a:prstClr val="black"/>
                </a:solidFill>
              </a:endParaRPr>
            </a:p>
          </p:txBody>
        </p:sp>
      </p:grpSp>
      <p:sp>
        <p:nvSpPr>
          <p:cNvPr id="5" name="Rectangle 4"/>
          <p:cNvSpPr/>
          <p:nvPr/>
        </p:nvSpPr>
        <p:spPr>
          <a:xfrm>
            <a:off x="0" y="0"/>
            <a:ext cx="12188952" cy="6858000"/>
          </a:xfrm>
          <a:prstGeom prst="rect">
            <a:avLst/>
          </a:prstGeom>
          <a:solidFill>
            <a:srgbClr val="0177BF">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3" name="Title 1"/>
          <p:cNvSpPr>
            <a:spLocks noGrp="1"/>
          </p:cNvSpPr>
          <p:nvPr>
            <p:ph type="ctrTitle" hasCustomPrompt="1"/>
          </p:nvPr>
        </p:nvSpPr>
        <p:spPr>
          <a:xfrm>
            <a:off x="4076701" y="2286000"/>
            <a:ext cx="7315200" cy="2286000"/>
          </a:xfrm>
        </p:spPr>
        <p:txBody>
          <a:bodyPr lIns="91440" tIns="45720" rIns="91440" bIns="45720" anchor="ctr">
            <a:noAutofit/>
          </a:bodyPr>
          <a:lstStyle>
            <a:lvl1pPr algn="l">
              <a:defRPr sz="4800" b="0">
                <a:solidFill>
                  <a:schemeClr val="bg1"/>
                </a:solidFill>
                <a:latin typeface="Segoe UI Light" panose="020B0502040204020203" pitchFamily="34" charset="0"/>
                <a:cs typeface="Segoe UI Light" panose="020B0502040204020203" pitchFamily="34" charset="0"/>
              </a:defRPr>
            </a:lvl1pPr>
          </a:lstStyle>
          <a:p>
            <a:r>
              <a:rPr lang="en-US" dirty="0"/>
              <a:t>Click to edit Section title style</a:t>
            </a:r>
          </a:p>
        </p:txBody>
      </p:sp>
      <p:cxnSp>
        <p:nvCxnSpPr>
          <p:cNvPr id="21" name="Straight Connector 20"/>
          <p:cNvCxnSpPr/>
          <p:nvPr/>
        </p:nvCxnSpPr>
        <p:spPr>
          <a:xfrm>
            <a:off x="3790345" y="2057400"/>
            <a:ext cx="0" cy="27432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5" name="Text Placeholder 54"/>
          <p:cNvSpPr>
            <a:spLocks noGrp="1"/>
          </p:cNvSpPr>
          <p:nvPr>
            <p:ph type="body" sz="quarter" idx="10" hasCustomPrompt="1"/>
          </p:nvPr>
        </p:nvSpPr>
        <p:spPr>
          <a:xfrm>
            <a:off x="1222827" y="2286000"/>
            <a:ext cx="2286000" cy="2286000"/>
          </a:xfrm>
        </p:spPr>
        <p:txBody>
          <a:bodyPr vert="horz" wrap="none" lIns="91440" tIns="45720" rIns="91440" bIns="45720" rtlCol="0" anchor="ctr">
            <a:noAutofit/>
          </a:bodyPr>
          <a:lstStyle>
            <a:lvl1pPr marL="0" indent="0" algn="r">
              <a:buNone/>
              <a:defRPr lang="en-US" sz="8800" b="0" smtClean="0">
                <a:solidFill>
                  <a:schemeClr val="bg1"/>
                </a:solidFill>
                <a:latin typeface="Segoe UI Light" panose="020B0502040204020203" pitchFamily="34" charset="0"/>
                <a:ea typeface="+mj-ea"/>
                <a:cs typeface="Segoe UI Light" panose="020B0502040204020203" pitchFamily="34" charset="0"/>
              </a:defRPr>
            </a:lvl1pPr>
            <a:lvl2pPr>
              <a:defRPr lang="en-US" sz="1800" smtClean="0">
                <a:latin typeface="+mn-lt"/>
                <a:cs typeface="+mn-cs"/>
              </a:defRPr>
            </a:lvl2pPr>
            <a:lvl3pPr>
              <a:defRPr lang="en-US" sz="1800" smtClean="0">
                <a:latin typeface="+mn-lt"/>
                <a:cs typeface="+mn-cs"/>
              </a:defRPr>
            </a:lvl3pPr>
            <a:lvl4pPr>
              <a:defRPr lang="en-US" sz="1800" smtClean="0">
                <a:latin typeface="+mn-lt"/>
                <a:cs typeface="+mn-cs"/>
              </a:defRPr>
            </a:lvl4pPr>
            <a:lvl5pPr>
              <a:defRPr lang="en-US" sz="1800">
                <a:latin typeface="+mn-lt"/>
                <a:cs typeface="+mn-cs"/>
              </a:defRPr>
            </a:lvl5pPr>
          </a:lstStyle>
          <a:p>
            <a:pPr marL="0" lvl="0" algn="r">
              <a:lnSpc>
                <a:spcPct val="90000"/>
              </a:lnSpc>
              <a:spcBef>
                <a:spcPct val="0"/>
              </a:spcBef>
            </a:pPr>
            <a:r>
              <a:rPr lang="en-US" dirty="0"/>
              <a:t>#</a:t>
            </a:r>
          </a:p>
        </p:txBody>
      </p:sp>
    </p:spTree>
    <p:extLst>
      <p:ext uri="{BB962C8B-B14F-4D97-AF65-F5344CB8AC3E}">
        <p14:creationId xmlns:p14="http://schemas.microsoft.com/office/powerpoint/2010/main" val="3145513299"/>
      </p:ext>
    </p:extLst>
  </p:cSld>
  <p:clrMapOvr>
    <a:overrideClrMapping bg1="lt1" tx1="dk1" bg2="lt2" tx2="dk2" accent1="accent1" accent2="accent2" accent3="accent3" accent4="accent4" accent5="accent5" accent6="accent6" hlink="hlink" folHlink="folHlink"/>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D5BB88-A578-43E7-9EF3-24B9AFD949A5}" type="datetime1">
              <a:rPr lang="en-US" smtClean="0"/>
              <a:pPr/>
              <a:t>2022-08-24</a:t>
            </a:fld>
            <a:endParaRPr lang="en-US"/>
          </a:p>
        </p:txBody>
      </p:sp>
      <p:sp>
        <p:nvSpPr>
          <p:cNvPr id="3" name="Footer Placeholder 2"/>
          <p:cNvSpPr>
            <a:spLocks noGrp="1"/>
          </p:cNvSpPr>
          <p:nvPr>
            <p:ph type="ftr" sz="quarter" idx="11"/>
          </p:nvPr>
        </p:nvSpPr>
        <p:spPr>
          <a:xfrm>
            <a:off x="7416807" y="46470"/>
            <a:ext cx="3556087" cy="254428"/>
          </a:xfrm>
          <a:prstGeom prst="rect">
            <a:avLst/>
          </a:prstGeom>
        </p:spPr>
        <p:txBody>
          <a:bodyPr/>
          <a:lstStyle/>
          <a:p>
            <a:endParaRPr lang="en-US"/>
          </a:p>
        </p:txBody>
      </p:sp>
      <p:sp>
        <p:nvSpPr>
          <p:cNvPr id="4" name="Slide Number Placeholder 3"/>
          <p:cNvSpPr>
            <a:spLocks noGrp="1"/>
          </p:cNvSpPr>
          <p:nvPr>
            <p:ph type="sldNum" sz="quarter" idx="12"/>
          </p:nvPr>
        </p:nvSpPr>
        <p:spPr>
          <a:xfrm>
            <a:off x="11438310" y="46470"/>
            <a:ext cx="258703" cy="254428"/>
          </a:xfrm>
          <a:prstGeom prst="rect">
            <a:avLst/>
          </a:prstGeom>
        </p:spPr>
        <p:txBody>
          <a:bodyPr/>
          <a:lstStyle/>
          <a:p>
            <a:fld id="{14D65173-87C9-47C0-A890-7AD8E2754265}" type="slidenum">
              <a:rPr lang="en-US" smtClean="0"/>
              <a:pPr/>
              <a:t>‹#›</a:t>
            </a:fld>
            <a:endParaRPr lang="en-US"/>
          </a:p>
        </p:txBody>
      </p:sp>
    </p:spTree>
    <p:extLst>
      <p:ext uri="{BB962C8B-B14F-4D97-AF65-F5344CB8AC3E}">
        <p14:creationId xmlns:p14="http://schemas.microsoft.com/office/powerpoint/2010/main" val="40906517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Section Header">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stretch>
            <a:fillRect/>
          </a:stretch>
        </p:blipFill>
        <p:spPr>
          <a:xfrm>
            <a:off x="30" y="7144"/>
            <a:ext cx="12191945" cy="6843712"/>
          </a:xfrm>
          <a:prstGeom prst="rect">
            <a:avLst/>
          </a:prstGeom>
        </p:spPr>
      </p:pic>
      <p:sp>
        <p:nvSpPr>
          <p:cNvPr id="2" name="Title 1"/>
          <p:cNvSpPr>
            <a:spLocks noGrp="1"/>
          </p:cNvSpPr>
          <p:nvPr>
            <p:ph type="title" hasCustomPrompt="1"/>
          </p:nvPr>
        </p:nvSpPr>
        <p:spPr>
          <a:xfrm>
            <a:off x="304802" y="945633"/>
            <a:ext cx="11584516" cy="1362075"/>
          </a:xfrm>
        </p:spPr>
        <p:txBody>
          <a:bodyPr anchor="ctr">
            <a:normAutofit/>
          </a:bodyPr>
          <a:lstStyle>
            <a:lvl1pPr algn="ctr">
              <a:defRPr sz="5333" b="0" cap="none">
                <a:solidFill>
                  <a:schemeClr val="bg1"/>
                </a:solidFill>
              </a:defRPr>
            </a:lvl1pPr>
          </a:lstStyle>
          <a:p>
            <a:r>
              <a:rPr lang="en-US" dirty="0"/>
              <a:t>Click To Edit Master Title Style</a:t>
            </a:r>
          </a:p>
        </p:txBody>
      </p:sp>
      <p:sp>
        <p:nvSpPr>
          <p:cNvPr id="6" name="Text Placeholder 2"/>
          <p:cNvSpPr txBox="1">
            <a:spLocks/>
          </p:cNvSpPr>
          <p:nvPr/>
        </p:nvSpPr>
        <p:spPr>
          <a:xfrm>
            <a:off x="475543" y="5770880"/>
            <a:ext cx="7347657" cy="629920"/>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buClr>
                <a:srgbClr val="007CC3"/>
              </a:buClr>
            </a:pPr>
            <a:r>
              <a:rPr lang="en-US" sz="667" dirty="0">
                <a:solidFill>
                  <a:prstClr val="white"/>
                </a:solidFill>
              </a:rPr>
              <a:t>© 2013 Infosys Limited, Bangalore,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a:p>
            <a:pPr>
              <a:buClr>
                <a:srgbClr val="007CC3"/>
              </a:buClr>
            </a:pPr>
            <a:endParaRPr lang="en-US" sz="667" dirty="0">
              <a:solidFill>
                <a:prstClr val="white"/>
              </a:solidFill>
            </a:endParaRPr>
          </a:p>
          <a:p>
            <a:pPr>
              <a:buClr>
                <a:srgbClr val="007CC3"/>
              </a:buClr>
            </a:pPr>
            <a:endParaRPr lang="en-US" sz="667" dirty="0">
              <a:solidFill>
                <a:prstClr val="white"/>
              </a:solidFill>
            </a:endParaRPr>
          </a:p>
        </p:txBody>
      </p:sp>
      <p:pic>
        <p:nvPicPr>
          <p:cNvPr id="7" name="Picture 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217543" y="5858935"/>
            <a:ext cx="3352800" cy="411660"/>
          </a:xfrm>
          <a:prstGeom prst="rect">
            <a:avLst/>
          </a:prstGeom>
        </p:spPr>
      </p:pic>
      <p:pic>
        <p:nvPicPr>
          <p:cNvPr id="8" name="Picture 7"/>
          <p:cNvPicPr>
            <a:picLocks noChangeAspect="1"/>
          </p:cNvPicPr>
          <p:nvPr userDrawn="1"/>
        </p:nvPicPr>
        <p:blipFill>
          <a:blip r:embed="rId2" cstate="print"/>
          <a:stretch>
            <a:fillRect/>
          </a:stretch>
        </p:blipFill>
        <p:spPr>
          <a:xfrm>
            <a:off x="28" y="7144"/>
            <a:ext cx="12191945" cy="6843712"/>
          </a:xfrm>
          <a:prstGeom prst="rect">
            <a:avLst/>
          </a:prstGeom>
        </p:spPr>
      </p:pic>
      <p:sp>
        <p:nvSpPr>
          <p:cNvPr id="9" name="Text Placeholder 2"/>
          <p:cNvSpPr txBox="1">
            <a:spLocks/>
          </p:cNvSpPr>
          <p:nvPr userDrawn="1"/>
        </p:nvSpPr>
        <p:spPr>
          <a:xfrm>
            <a:off x="475544" y="5770880"/>
            <a:ext cx="9332075" cy="629920"/>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nSpc>
                <a:spcPts val="1067"/>
              </a:lnSpc>
            </a:pPr>
            <a:r>
              <a:rPr lang="en-US" sz="667" dirty="0"/>
              <a:t>© 2015 Infosys Limited, Bangalore,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a:p>
            <a:pPr>
              <a:lnSpc>
                <a:spcPts val="1067"/>
              </a:lnSpc>
            </a:pPr>
            <a:endParaRPr lang="en-US" sz="667" dirty="0"/>
          </a:p>
          <a:p>
            <a:pPr>
              <a:lnSpc>
                <a:spcPts val="1067"/>
              </a:lnSpc>
            </a:pPr>
            <a:endParaRPr lang="en-US" sz="667" dirty="0"/>
          </a:p>
        </p:txBody>
      </p:sp>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363200" y="5811815"/>
            <a:ext cx="1273189" cy="470068"/>
          </a:xfrm>
          <a:prstGeom prst="rect">
            <a:avLst/>
          </a:prstGeom>
        </p:spPr>
      </p:pic>
    </p:spTree>
    <p:extLst>
      <p:ext uri="{BB962C8B-B14F-4D97-AF65-F5344CB8AC3E}">
        <p14:creationId xmlns:p14="http://schemas.microsoft.com/office/powerpoint/2010/main" val="17477223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1_Section Header">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7144"/>
            <a:ext cx="12192000" cy="6843712"/>
          </a:xfrm>
          <a:prstGeom prst="rect">
            <a:avLst/>
          </a:prstGeom>
        </p:spPr>
      </p:pic>
      <p:sp>
        <p:nvSpPr>
          <p:cNvPr id="2" name="Title 1"/>
          <p:cNvSpPr>
            <a:spLocks noGrp="1"/>
          </p:cNvSpPr>
          <p:nvPr>
            <p:ph type="title" hasCustomPrompt="1"/>
          </p:nvPr>
        </p:nvSpPr>
        <p:spPr>
          <a:xfrm>
            <a:off x="304802" y="2747965"/>
            <a:ext cx="11584516" cy="1362075"/>
          </a:xfrm>
        </p:spPr>
        <p:txBody>
          <a:bodyPr anchor="ctr">
            <a:normAutofit/>
          </a:bodyPr>
          <a:lstStyle>
            <a:lvl1pPr algn="ctr">
              <a:defRPr sz="5333" b="0" cap="none">
                <a:solidFill>
                  <a:schemeClr val="bg1"/>
                </a:solidFill>
              </a:defRPr>
            </a:lvl1pPr>
          </a:lstStyle>
          <a:p>
            <a:r>
              <a:rPr lang="en-US" dirty="0"/>
              <a:t>Click To Edit Master Title Style</a:t>
            </a:r>
          </a:p>
        </p:txBody>
      </p:sp>
      <p:grpSp>
        <p:nvGrpSpPr>
          <p:cNvPr id="4" name="Group 3"/>
          <p:cNvGrpSpPr/>
          <p:nvPr userDrawn="1"/>
        </p:nvGrpSpPr>
        <p:grpSpPr>
          <a:xfrm>
            <a:off x="1" y="-445"/>
            <a:ext cx="12208935" cy="6858337"/>
            <a:chOff x="0" y="-334"/>
            <a:chExt cx="9156701" cy="5143753"/>
          </a:xfrm>
        </p:grpSpPr>
        <p:grpSp>
          <p:nvGrpSpPr>
            <p:cNvPr id="5" name="Group 4"/>
            <p:cNvGrpSpPr>
              <a:grpSpLocks/>
            </p:cNvGrpSpPr>
            <p:nvPr/>
          </p:nvGrpSpPr>
          <p:grpSpPr bwMode="auto">
            <a:xfrm rot="10800000">
              <a:off x="0" y="-334"/>
              <a:ext cx="9143785" cy="5143753"/>
              <a:chOff x="-3280" y="1493"/>
              <a:chExt cx="19120" cy="10749"/>
            </a:xfrm>
          </p:grpSpPr>
          <p:pic>
            <p:nvPicPr>
              <p:cNvPr id="9" name="Picture 8"/>
              <p:cNvPicPr>
                <a:picLocks noChangeAspect="1" noChangeArrowheads="1"/>
              </p:cNvPicPr>
              <p:nvPr/>
            </p:nvPicPr>
            <p:blipFill>
              <a:blip r:embed="rId3" cstate="print"/>
              <a:srcRect/>
              <a:stretch>
                <a:fillRect/>
              </a:stretch>
            </p:blipFill>
            <p:spPr bwMode="auto">
              <a:xfrm>
                <a:off x="12569" y="10263"/>
                <a:ext cx="2048" cy="1977"/>
              </a:xfrm>
              <a:prstGeom prst="rect">
                <a:avLst/>
              </a:prstGeom>
              <a:noFill/>
            </p:spPr>
          </p:pic>
          <p:pic>
            <p:nvPicPr>
              <p:cNvPr id="10" name="Picture 9"/>
              <p:cNvPicPr>
                <a:picLocks noChangeAspect="1" noChangeArrowheads="1"/>
              </p:cNvPicPr>
              <p:nvPr/>
            </p:nvPicPr>
            <p:blipFill>
              <a:blip r:embed="rId4" cstate="print"/>
              <a:srcRect/>
              <a:stretch>
                <a:fillRect/>
              </a:stretch>
            </p:blipFill>
            <p:spPr bwMode="auto">
              <a:xfrm>
                <a:off x="14617" y="8216"/>
                <a:ext cx="1223" cy="2048"/>
              </a:xfrm>
              <a:prstGeom prst="rect">
                <a:avLst/>
              </a:prstGeom>
              <a:noFill/>
            </p:spPr>
          </p:pic>
          <p:pic>
            <p:nvPicPr>
              <p:cNvPr id="11" name="Picture 10"/>
              <p:cNvPicPr>
                <a:picLocks noChangeAspect="1" noChangeArrowheads="1"/>
              </p:cNvPicPr>
              <p:nvPr/>
            </p:nvPicPr>
            <p:blipFill>
              <a:blip r:embed="rId5" cstate="print"/>
              <a:srcRect/>
              <a:stretch>
                <a:fillRect/>
              </a:stretch>
            </p:blipFill>
            <p:spPr bwMode="auto">
              <a:xfrm>
                <a:off x="12569" y="6168"/>
                <a:ext cx="2048" cy="2048"/>
              </a:xfrm>
              <a:prstGeom prst="rect">
                <a:avLst/>
              </a:prstGeom>
              <a:noFill/>
            </p:spPr>
          </p:pic>
          <p:pic>
            <p:nvPicPr>
              <p:cNvPr id="12" name="Picture 11"/>
              <p:cNvPicPr>
                <a:picLocks noChangeAspect="1" noChangeArrowheads="1"/>
              </p:cNvPicPr>
              <p:nvPr/>
            </p:nvPicPr>
            <p:blipFill>
              <a:blip r:embed="rId6" cstate="print"/>
              <a:srcRect t="4661"/>
              <a:stretch>
                <a:fillRect/>
              </a:stretch>
            </p:blipFill>
            <p:spPr bwMode="auto">
              <a:xfrm>
                <a:off x="14617" y="4269"/>
                <a:ext cx="1223" cy="1900"/>
              </a:xfrm>
              <a:prstGeom prst="rect">
                <a:avLst/>
              </a:prstGeom>
              <a:noFill/>
            </p:spPr>
          </p:pic>
          <p:pic>
            <p:nvPicPr>
              <p:cNvPr id="13" name="Picture 12"/>
              <p:cNvPicPr>
                <a:picLocks noChangeAspect="1" noChangeArrowheads="1"/>
              </p:cNvPicPr>
              <p:nvPr/>
            </p:nvPicPr>
            <p:blipFill>
              <a:blip r:embed="rId5" cstate="print"/>
              <a:srcRect/>
              <a:stretch>
                <a:fillRect/>
              </a:stretch>
            </p:blipFill>
            <p:spPr bwMode="auto">
              <a:xfrm>
                <a:off x="-3280" y="10259"/>
                <a:ext cx="2048" cy="1983"/>
              </a:xfrm>
              <a:prstGeom prst="rect">
                <a:avLst/>
              </a:prstGeom>
              <a:noFill/>
            </p:spPr>
          </p:pic>
          <p:pic>
            <p:nvPicPr>
              <p:cNvPr id="14" name="Picture 13"/>
              <p:cNvPicPr>
                <a:picLocks noChangeAspect="1" noChangeArrowheads="1"/>
              </p:cNvPicPr>
              <p:nvPr/>
            </p:nvPicPr>
            <p:blipFill>
              <a:blip r:embed="rId6" cstate="print"/>
              <a:srcRect t="4661"/>
              <a:stretch>
                <a:fillRect/>
              </a:stretch>
            </p:blipFill>
            <p:spPr bwMode="auto">
              <a:xfrm>
                <a:off x="14617" y="1493"/>
                <a:ext cx="1223" cy="1552"/>
              </a:xfrm>
              <a:prstGeom prst="rect">
                <a:avLst/>
              </a:prstGeom>
              <a:noFill/>
            </p:spPr>
          </p:pic>
          <p:pic>
            <p:nvPicPr>
              <p:cNvPr id="15" name="Picture 14"/>
              <p:cNvPicPr>
                <a:picLocks noChangeAspect="1" noChangeArrowheads="1"/>
              </p:cNvPicPr>
              <p:nvPr/>
            </p:nvPicPr>
            <p:blipFill>
              <a:blip r:embed="rId5" cstate="print"/>
              <a:srcRect/>
              <a:stretch>
                <a:fillRect/>
              </a:stretch>
            </p:blipFill>
            <p:spPr bwMode="auto">
              <a:xfrm>
                <a:off x="-3280" y="1493"/>
                <a:ext cx="2048" cy="1552"/>
              </a:xfrm>
              <a:prstGeom prst="rect">
                <a:avLst/>
              </a:prstGeom>
              <a:noFill/>
            </p:spPr>
          </p:pic>
          <p:pic>
            <p:nvPicPr>
              <p:cNvPr id="16" name="Picture 15"/>
              <p:cNvPicPr>
                <a:picLocks noChangeAspect="1" noChangeArrowheads="1"/>
              </p:cNvPicPr>
              <p:nvPr/>
            </p:nvPicPr>
            <p:blipFill>
              <a:blip r:embed="rId5" cstate="print"/>
              <a:srcRect/>
              <a:stretch>
                <a:fillRect/>
              </a:stretch>
            </p:blipFill>
            <p:spPr bwMode="auto">
              <a:xfrm>
                <a:off x="885" y="1493"/>
                <a:ext cx="2048" cy="1552"/>
              </a:xfrm>
              <a:prstGeom prst="rect">
                <a:avLst/>
              </a:prstGeom>
              <a:noFill/>
            </p:spPr>
          </p:pic>
          <p:pic>
            <p:nvPicPr>
              <p:cNvPr id="17" name="Picture 16"/>
              <p:cNvPicPr>
                <a:picLocks noChangeAspect="1" noChangeArrowheads="1"/>
              </p:cNvPicPr>
              <p:nvPr/>
            </p:nvPicPr>
            <p:blipFill>
              <a:blip r:embed="rId6" cstate="print"/>
              <a:srcRect t="4661"/>
              <a:stretch>
                <a:fillRect/>
              </a:stretch>
            </p:blipFill>
            <p:spPr bwMode="auto">
              <a:xfrm>
                <a:off x="8116" y="1493"/>
                <a:ext cx="1223" cy="1552"/>
              </a:xfrm>
              <a:prstGeom prst="rect">
                <a:avLst/>
              </a:prstGeom>
              <a:noFill/>
            </p:spPr>
          </p:pic>
        </p:grpSp>
        <p:pic>
          <p:nvPicPr>
            <p:cNvPr id="6" name="Picture 5" descr="1.jpg"/>
            <p:cNvPicPr>
              <a:picLocks noChangeAspect="1"/>
            </p:cNvPicPr>
            <p:nvPr/>
          </p:nvPicPr>
          <p:blipFill>
            <a:blip r:embed="rId7" cstate="print"/>
            <a:stretch>
              <a:fillRect/>
            </a:stretch>
          </p:blipFill>
          <p:spPr>
            <a:xfrm>
              <a:off x="8166101" y="946150"/>
              <a:ext cx="990600" cy="1614126"/>
            </a:xfrm>
            <a:prstGeom prst="rect">
              <a:avLst/>
            </a:prstGeom>
          </p:spPr>
        </p:pic>
        <p:pic>
          <p:nvPicPr>
            <p:cNvPr id="7" name="Picture 6" descr="2.jpg"/>
            <p:cNvPicPr>
              <a:picLocks noChangeAspect="1"/>
            </p:cNvPicPr>
            <p:nvPr/>
          </p:nvPicPr>
          <p:blipFill>
            <a:blip r:embed="rId8" cstate="print"/>
            <a:srcRect t="8182" r="39937"/>
            <a:stretch>
              <a:fillRect/>
            </a:stretch>
          </p:blipFill>
          <p:spPr>
            <a:xfrm>
              <a:off x="7155544" y="2571750"/>
              <a:ext cx="1019175" cy="1039764"/>
            </a:xfrm>
            <a:prstGeom prst="rect">
              <a:avLst/>
            </a:prstGeom>
          </p:spPr>
        </p:pic>
        <p:pic>
          <p:nvPicPr>
            <p:cNvPr id="8" name="Picture 7" descr="3.jpg"/>
            <p:cNvPicPr>
              <a:picLocks noChangeAspect="1"/>
            </p:cNvPicPr>
            <p:nvPr/>
          </p:nvPicPr>
          <p:blipFill>
            <a:blip r:embed="rId9" cstate="print"/>
            <a:srcRect l="3822" t="2724" b="11021"/>
            <a:stretch>
              <a:fillRect/>
            </a:stretch>
          </p:blipFill>
          <p:spPr>
            <a:xfrm>
              <a:off x="586740" y="2899410"/>
              <a:ext cx="2514302" cy="1501140"/>
            </a:xfrm>
            <a:prstGeom prst="rect">
              <a:avLst/>
            </a:prstGeom>
          </p:spPr>
        </p:pic>
      </p:grpSp>
    </p:spTree>
    <p:extLst>
      <p:ext uri="{BB962C8B-B14F-4D97-AF65-F5344CB8AC3E}">
        <p14:creationId xmlns:p14="http://schemas.microsoft.com/office/powerpoint/2010/main" val="41770734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cSld name="26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261347" y="200352"/>
            <a:ext cx="11630733" cy="603981"/>
          </a:xfrm>
          <a:prstGeom prst="rect">
            <a:avLst/>
          </a:prstGeom>
        </p:spPr>
        <p:txBody>
          <a:bodyPr anchor="t">
            <a:noAutofit/>
          </a:bodyPr>
          <a:lstStyle>
            <a:lvl1pPr>
              <a:defRPr sz="2667" b="0">
                <a:solidFill>
                  <a:schemeClr val="tx1"/>
                </a:solidFill>
              </a:defRPr>
            </a:lvl1pPr>
          </a:lstStyle>
          <a:p>
            <a:r>
              <a:rPr lang="en-US" dirty="0"/>
              <a:t>Title text</a:t>
            </a:r>
          </a:p>
        </p:txBody>
      </p:sp>
      <p:sp>
        <p:nvSpPr>
          <p:cNvPr id="8" name="Shape 42"/>
          <p:cNvSpPr>
            <a:spLocks noGrp="1"/>
          </p:cNvSpPr>
          <p:nvPr>
            <p:ph type="sldNum" sz="quarter" idx="2"/>
          </p:nvPr>
        </p:nvSpPr>
        <p:spPr>
          <a:xfrm>
            <a:off x="308518" y="6340177"/>
            <a:ext cx="624383" cy="372535"/>
          </a:xfrm>
          <a:prstGeom prst="rect">
            <a:avLst/>
          </a:prstGeom>
        </p:spPr>
        <p:txBody>
          <a:bodyPr/>
          <a:lstStyle>
            <a:lvl1pPr algn="l">
              <a:defRPr sz="1333">
                <a:solidFill>
                  <a:schemeClr val="tx1">
                    <a:lumMod val="75000"/>
                    <a:lumOff val="25000"/>
                  </a:schemeClr>
                </a:solidFill>
                <a:latin typeface="Arial" panose="020B0604020202020204" pitchFamily="34" charset="0"/>
                <a:cs typeface="Arial" panose="020B0604020202020204" pitchFamily="34" charset="0"/>
              </a:defRPr>
            </a:lvl1pPr>
          </a:lstStyle>
          <a:p>
            <a:fld id="{14D65173-87C9-47C0-A890-7AD8E2754265}" type="slidenum">
              <a:rPr lang="en-US" smtClean="0"/>
              <a:pPr/>
              <a:t>‹#›</a:t>
            </a:fld>
            <a:endParaRPr lang="en-US" dirty="0"/>
          </a:p>
        </p:txBody>
      </p:sp>
      <p:sp>
        <p:nvSpPr>
          <p:cNvPr id="19" name="object 20"/>
          <p:cNvSpPr/>
          <p:nvPr/>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sz="2400"/>
          </a:p>
        </p:txBody>
      </p:sp>
      <p:sp>
        <p:nvSpPr>
          <p:cNvPr id="20" name="object 9"/>
          <p:cNvSpPr/>
          <p:nvPr/>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a:p>
        </p:txBody>
      </p:sp>
      <p:pic>
        <p:nvPicPr>
          <p:cNvPr id="9" name="Picture 8"/>
          <p:cNvPicPr>
            <a:picLocks noChangeAspect="1"/>
          </p:cNvPicPr>
          <p:nvPr/>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3421754246"/>
      </p:ext>
    </p:extLst>
  </p:cSld>
  <p:clrMapOvr>
    <a:masterClrMapping/>
  </p:clrMapOvr>
  <p:transition spd="med"/>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Title Slide with Img">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5" name="Freeform 24"/>
          <p:cNvSpPr/>
          <p:nvPr/>
        </p:nvSpPr>
        <p:spPr>
          <a:xfrm>
            <a:off x="0" y="0"/>
            <a:ext cx="12188952" cy="6858000"/>
          </a:xfrm>
          <a:custGeom>
            <a:avLst/>
            <a:gdLst>
              <a:gd name="connsiteX0" fmla="*/ 5457569 w 12188952"/>
              <a:gd name="connsiteY0" fmla="*/ 777240 h 6858000"/>
              <a:gd name="connsiteX1" fmla="*/ 5457569 w 12188952"/>
              <a:gd name="connsiteY1" fmla="*/ 6080721 h 6858000"/>
              <a:gd name="connsiteX2" fmla="*/ 6734125 w 12188952"/>
              <a:gd name="connsiteY2" fmla="*/ 6080721 h 6858000"/>
              <a:gd name="connsiteX3" fmla="*/ 6734125 w 12188952"/>
              <a:gd name="connsiteY3" fmla="*/ 777240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457569" y="777240"/>
                </a:moveTo>
                <a:lnTo>
                  <a:pt x="5457569" y="6080721"/>
                </a:lnTo>
                <a:lnTo>
                  <a:pt x="6734125" y="6080721"/>
                </a:lnTo>
                <a:lnTo>
                  <a:pt x="6734125" y="777240"/>
                </a:lnTo>
                <a:close/>
                <a:moveTo>
                  <a:pt x="0" y="0"/>
                </a:moveTo>
                <a:lnTo>
                  <a:pt x="12188952" y="0"/>
                </a:lnTo>
                <a:lnTo>
                  <a:pt x="12188952" y="6858000"/>
                </a:lnTo>
                <a:lnTo>
                  <a:pt x="0" y="6858000"/>
                </a:lnTo>
                <a:close/>
              </a:path>
            </a:pathLst>
          </a:custGeom>
          <a:solidFill>
            <a:srgbClr val="FFFFFF">
              <a:alpha val="3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bject 2"/>
          <p:cNvSpPr>
            <a:spLocks noChangeAspect="1"/>
          </p:cNvSpPr>
          <p:nvPr/>
        </p:nvSpPr>
        <p:spPr>
          <a:xfrm>
            <a:off x="5457569" y="777240"/>
            <a:ext cx="1276863" cy="5303520"/>
          </a:xfrm>
          <a:custGeom>
            <a:avLst/>
            <a:gdLst/>
            <a:ahLst/>
            <a:cxnLst/>
            <a:rect l="l" t="t" r="r" b="b"/>
            <a:pathLst>
              <a:path w="847725" h="3521075">
                <a:moveTo>
                  <a:pt x="847521" y="3521049"/>
                </a:moveTo>
                <a:lnTo>
                  <a:pt x="0" y="3521049"/>
                </a:lnTo>
                <a:lnTo>
                  <a:pt x="0" y="0"/>
                </a:lnTo>
                <a:lnTo>
                  <a:pt x="847521" y="0"/>
                </a:lnTo>
                <a:lnTo>
                  <a:pt x="847521" y="3521049"/>
                </a:lnTo>
                <a:close/>
              </a:path>
            </a:pathLst>
          </a:custGeom>
          <a:solidFill>
            <a:schemeClr val="bg1">
              <a:alpha val="67000"/>
            </a:schemeClr>
          </a:solidFill>
          <a:effectLst/>
        </p:spPr>
        <p:txBody>
          <a:bodyPr wrap="square" lIns="0" tIns="0" rIns="0" bIns="0" rtlCol="0"/>
          <a:lstStyle/>
          <a:p>
            <a:endParaRPr/>
          </a:p>
        </p:txBody>
      </p:sp>
      <p:pic>
        <p:nvPicPr>
          <p:cNvPr id="23" name="Picture 22"/>
          <p:cNvPicPr>
            <a:picLocks noChangeAspect="1"/>
          </p:cNvPicPr>
          <p:nvPr/>
        </p:nvPicPr>
        <p:blipFill>
          <a:blip r:embed="rId3" cstate="email">
            <a:extLst>
              <a:ext uri="{BEBA8EAE-BF5A-486C-A8C5-ECC9F3942E4B}">
                <a14:imgProps xmlns:a14="http://schemas.microsoft.com/office/drawing/2010/main">
                  <a14:imgLayer r:embed="rId4">
                    <a14:imgEffect>
                      <a14:colorTemperature colorTemp="11200"/>
                    </a14:imgEffect>
                  </a14:imgLayer>
                </a14:imgProps>
              </a:ext>
              <a:ext uri="{28A0092B-C50C-407E-A947-70E740481C1C}">
                <a14:useLocalDpi xmlns:a14="http://schemas.microsoft.com/office/drawing/2010/main"/>
              </a:ext>
            </a:extLst>
          </a:blip>
          <a:srcRect/>
          <a:stretch>
            <a:fillRect/>
          </a:stretch>
        </p:blipFill>
        <p:spPr>
          <a:xfrm>
            <a:off x="5454522" y="0"/>
            <a:ext cx="6737478" cy="6858000"/>
          </a:xfrm>
          <a:custGeom>
            <a:avLst/>
            <a:gdLst>
              <a:gd name="connsiteX0" fmla="*/ 4032378 w 6737478"/>
              <a:gd name="connsiteY0" fmla="*/ 0 h 6858000"/>
              <a:gd name="connsiteX1" fmla="*/ 6737478 w 6737478"/>
              <a:gd name="connsiteY1" fmla="*/ 0 h 6858000"/>
              <a:gd name="connsiteX2" fmla="*/ 6737478 w 6737478"/>
              <a:gd name="connsiteY2" fmla="*/ 6858000 h 6858000"/>
              <a:gd name="connsiteX3" fmla="*/ 1994028 w 6737478"/>
              <a:gd name="connsiteY3" fmla="*/ 6858000 h 6858000"/>
              <a:gd name="connsiteX4" fmla="*/ 1994028 w 6737478"/>
              <a:gd name="connsiteY4" fmla="*/ 6080760 h 6858000"/>
              <a:gd name="connsiteX5" fmla="*/ 0 w 6737478"/>
              <a:gd name="connsiteY5" fmla="*/ 6080760 h 6858000"/>
              <a:gd name="connsiteX6" fmla="*/ 0 w 6737478"/>
              <a:gd name="connsiteY6" fmla="*/ 777240 h 6858000"/>
              <a:gd name="connsiteX7" fmla="*/ 4032378 w 6737478"/>
              <a:gd name="connsiteY7" fmla="*/ 77724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37478" h="6858000">
                <a:moveTo>
                  <a:pt x="4032378" y="0"/>
                </a:moveTo>
                <a:lnTo>
                  <a:pt x="6737478" y="0"/>
                </a:lnTo>
                <a:lnTo>
                  <a:pt x="6737478" y="6858000"/>
                </a:lnTo>
                <a:lnTo>
                  <a:pt x="1994028" y="6858000"/>
                </a:lnTo>
                <a:lnTo>
                  <a:pt x="1994028" y="6080760"/>
                </a:lnTo>
                <a:lnTo>
                  <a:pt x="0" y="6080760"/>
                </a:lnTo>
                <a:lnTo>
                  <a:pt x="0" y="777240"/>
                </a:lnTo>
                <a:lnTo>
                  <a:pt x="4032378" y="777240"/>
                </a:lnTo>
                <a:close/>
              </a:path>
            </a:pathLst>
          </a:custGeom>
          <a:effectLst/>
        </p:spPr>
      </p:pic>
      <p:sp>
        <p:nvSpPr>
          <p:cNvPr id="16" name="Title 15"/>
          <p:cNvSpPr>
            <a:spLocks noGrp="1"/>
          </p:cNvSpPr>
          <p:nvPr>
            <p:ph type="title" hasCustomPrompt="1"/>
          </p:nvPr>
        </p:nvSpPr>
        <p:spPr>
          <a:xfrm>
            <a:off x="243840" y="4734284"/>
            <a:ext cx="4736592" cy="1371600"/>
          </a:xfrm>
        </p:spPr>
        <p:txBody>
          <a:bodyPr anchor="b">
            <a:noAutofit/>
          </a:bodyPr>
          <a:lstStyle>
            <a:lvl1pPr>
              <a:defRPr sz="2800" b="1">
                <a:solidFill>
                  <a:schemeClr val="accent1">
                    <a:lumMod val="50000"/>
                  </a:schemeClr>
                </a:solidFill>
              </a:defRPr>
            </a:lvl1pPr>
          </a:lstStyle>
          <a:p>
            <a:r>
              <a:rPr lang="en-US" dirty="0"/>
              <a:t>TITLE OF THE PRESENTATION</a:t>
            </a:r>
          </a:p>
        </p:txBody>
      </p:sp>
      <p:sp>
        <p:nvSpPr>
          <p:cNvPr id="35" name="TextBox 34"/>
          <p:cNvSpPr txBox="1"/>
          <p:nvPr/>
        </p:nvSpPr>
        <p:spPr>
          <a:xfrm>
            <a:off x="244760" y="6200860"/>
            <a:ext cx="1663276" cy="215444"/>
          </a:xfrm>
          <a:prstGeom prst="rect">
            <a:avLst/>
          </a:prstGeom>
          <a:noFill/>
        </p:spPr>
        <p:txBody>
          <a:bodyPr wrap="none" lIns="91440" tIns="0" rIns="0" bIns="0" rtlCol="0">
            <a:spAutoFit/>
          </a:bodyPr>
          <a:lstStyle/>
          <a:p>
            <a:fld id="{11A36942-31EF-4AAB-90EA-110C56FA26B5}" type="datetime4">
              <a:rPr lang="en-US" sz="1400" smtClean="0">
                <a:solidFill>
                  <a:schemeClr val="accent1"/>
                </a:solidFill>
                <a:latin typeface="Arial" pitchFamily="34" charset="0"/>
                <a:cs typeface="Arial" pitchFamily="34" charset="0"/>
              </a:rPr>
              <a:t>August 24, 2022</a:t>
            </a:fld>
            <a:endParaRPr lang="en-US" sz="1400" dirty="0">
              <a:solidFill>
                <a:schemeClr val="accent1"/>
              </a:solidFill>
              <a:latin typeface="Arial" pitchFamily="34" charset="0"/>
              <a:cs typeface="Arial" pitchFamily="34" charset="0"/>
            </a:endParaRPr>
          </a:p>
        </p:txBody>
      </p:sp>
      <p:pic>
        <p:nvPicPr>
          <p:cNvPr id="14" name="Picture 13"/>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736021" y="5961131"/>
            <a:ext cx="1077987" cy="548640"/>
          </a:xfrm>
          <a:prstGeom prst="rect">
            <a:avLst/>
          </a:prstGeom>
        </p:spPr>
      </p:pic>
    </p:spTree>
    <p:extLst>
      <p:ext uri="{BB962C8B-B14F-4D97-AF65-F5344CB8AC3E}">
        <p14:creationId xmlns:p14="http://schemas.microsoft.com/office/powerpoint/2010/main" val="268276448"/>
      </p:ext>
    </p:extLst>
  </p:cSld>
  <p:clrMapOvr>
    <a:overrideClrMapping bg1="lt1" tx1="dk1" bg2="lt2" tx2="dk2" accent1="accent1" accent2="accent2" accent3="accent3" accent4="accent4" accent5="accent5" accent6="accent6" hlink="hlink" folHlink="folHlink"/>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Agenda">
    <p:bg>
      <p:bgPr>
        <a:gradFill>
          <a:gsLst>
            <a:gs pos="0">
              <a:srgbClr val="007CC3">
                <a:alpha val="56000"/>
              </a:srgbClr>
            </a:gs>
            <a:gs pos="100000">
              <a:srgbClr val="002856"/>
            </a:gs>
          </a:gsLst>
          <a:path path="circle">
            <a:fillToRect l="50000" t="50000" r="50000" b="50000"/>
          </a:path>
        </a:gradFill>
        <a:effectLst/>
      </p:bgPr>
    </p:bg>
    <p:spTree>
      <p:nvGrpSpPr>
        <p:cNvPr id="1" name=""/>
        <p:cNvGrpSpPr/>
        <p:nvPr/>
      </p:nvGrpSpPr>
      <p:grpSpPr>
        <a:xfrm>
          <a:off x="0" y="0"/>
          <a:ext cx="0" cy="0"/>
          <a:chOff x="0" y="0"/>
          <a:chExt cx="0" cy="0"/>
        </a:xfrm>
      </p:grpSpPr>
      <p:sp>
        <p:nvSpPr>
          <p:cNvPr id="12" name="Slide Number Placeholder 11"/>
          <p:cNvSpPr>
            <a:spLocks noGrp="1"/>
          </p:cNvSpPr>
          <p:nvPr>
            <p:ph type="sldNum" sz="quarter" idx="10"/>
          </p:nvPr>
        </p:nvSpPr>
        <p:spPr/>
        <p:txBody>
          <a:bodyPr/>
          <a:lstStyle>
            <a:lvl1pPr>
              <a:defRPr>
                <a:solidFill>
                  <a:schemeClr val="bg1"/>
                </a:solidFill>
              </a:defRPr>
            </a:lvl1pPr>
          </a:lstStyle>
          <a:p>
            <a:fld id="{14D65173-87C9-47C0-A890-7AD8E2754265}" type="slidenum">
              <a:rPr lang="en-US" smtClean="0"/>
              <a:pPr/>
              <a:t>‹#›</a:t>
            </a:fld>
            <a:endParaRPr lang="en-US" dirty="0"/>
          </a:p>
        </p:txBody>
      </p:sp>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pic>
        <p:nvPicPr>
          <p:cNvPr id="14" name="Picture 1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736021" y="5961131"/>
            <a:ext cx="1077987" cy="548640"/>
          </a:xfrm>
          <a:prstGeom prst="rect">
            <a:avLst/>
          </a:prstGeom>
        </p:spPr>
      </p:pic>
      <p:pic>
        <p:nvPicPr>
          <p:cNvPr id="4" name="Picture 3"/>
          <p:cNvPicPr>
            <a:picLocks noChangeAspect="1"/>
          </p:cNvPicPr>
          <p:nvPr/>
        </p:nvPicPr>
        <p:blipFill>
          <a:blip r:embed="rId3" cstate="email">
            <a:grayscl/>
            <a:extLst>
              <a:ext uri="{28A0092B-C50C-407E-A947-70E740481C1C}">
                <a14:useLocalDpi xmlns:a14="http://schemas.microsoft.com/office/drawing/2010/main"/>
              </a:ext>
            </a:extLst>
          </a:blip>
          <a:stretch>
            <a:fillRect/>
          </a:stretch>
        </p:blipFill>
        <p:spPr>
          <a:xfrm>
            <a:off x="0" y="571500"/>
            <a:ext cx="12192000" cy="5715000"/>
          </a:xfrm>
          <a:prstGeom prst="rect">
            <a:avLst/>
          </a:prstGeom>
        </p:spPr>
      </p:pic>
    </p:spTree>
    <p:extLst>
      <p:ext uri="{BB962C8B-B14F-4D97-AF65-F5344CB8AC3E}">
        <p14:creationId xmlns:p14="http://schemas.microsoft.com/office/powerpoint/2010/main" val="758507318"/>
      </p:ext>
    </p:extLst>
  </p:cSld>
  <p:clrMapOvr>
    <a:overrideClrMapping bg1="lt1" tx1="dk1" bg2="lt2" tx2="dk2" accent1="accent1" accent2="accent2" accent3="accent3" accent4="accent4" accent5="accent5" accent6="accent6" hlink="hlink" folHlink="folHlink"/>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H1">
    <p:bg>
      <p:bgPr>
        <a:gradFill>
          <a:gsLst>
            <a:gs pos="0">
              <a:srgbClr val="007CC3"/>
            </a:gs>
            <a:gs pos="100000">
              <a:srgbClr val="002856"/>
            </a:gs>
          </a:gsLst>
          <a:path path="circle">
            <a:fillToRect l="50000" t="50000" r="50000" b="50000"/>
          </a:path>
        </a:gradFill>
        <a:effectLst/>
      </p:bgPr>
    </p:bg>
    <p:spTree>
      <p:nvGrpSpPr>
        <p:cNvPr id="1" name=""/>
        <p:cNvGrpSpPr/>
        <p:nvPr/>
      </p:nvGrpSpPr>
      <p:grpSpPr>
        <a:xfrm>
          <a:off x="0" y="0"/>
          <a:ext cx="0" cy="0"/>
          <a:chOff x="0" y="0"/>
          <a:chExt cx="0" cy="0"/>
        </a:xfrm>
      </p:grpSpPr>
      <p:grpSp>
        <p:nvGrpSpPr>
          <p:cNvPr id="7" name="Group 6"/>
          <p:cNvGrpSpPr/>
          <p:nvPr/>
        </p:nvGrpSpPr>
        <p:grpSpPr>
          <a:xfrm>
            <a:off x="1525" y="2894014"/>
            <a:ext cx="6686210" cy="1097280"/>
            <a:chOff x="1525" y="2894014"/>
            <a:chExt cx="6686210" cy="1097280"/>
          </a:xfrm>
        </p:grpSpPr>
        <p:sp>
          <p:nvSpPr>
            <p:cNvPr id="25" name="object 8"/>
            <p:cNvSpPr/>
            <p:nvPr userDrawn="1"/>
          </p:nvSpPr>
          <p:spPr>
            <a:xfrm>
              <a:off x="657416" y="2894014"/>
              <a:ext cx="127300" cy="1097280"/>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2856">
                <a:alpha val="56000"/>
              </a:srgbClr>
            </a:solidFill>
          </p:spPr>
          <p:txBody>
            <a:bodyPr wrap="square" lIns="0" tIns="0" rIns="0" bIns="0" rtlCol="0"/>
            <a:lstStyle/>
            <a:p>
              <a:endParaRPr/>
            </a:p>
          </p:txBody>
        </p:sp>
        <p:sp>
          <p:nvSpPr>
            <p:cNvPr id="26" name="object 9"/>
            <p:cNvSpPr/>
            <p:nvPr userDrawn="1"/>
          </p:nvSpPr>
          <p:spPr>
            <a:xfrm>
              <a:off x="1525" y="2894014"/>
              <a:ext cx="127300" cy="1097280"/>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EBEBEB">
                <a:alpha val="34000"/>
              </a:srgbClr>
            </a:solidFill>
          </p:spPr>
          <p:txBody>
            <a:bodyPr wrap="square" lIns="0" tIns="0" rIns="0" bIns="0" rtlCol="0"/>
            <a:lstStyle/>
            <a:p>
              <a:endParaRPr/>
            </a:p>
          </p:txBody>
        </p:sp>
        <p:sp>
          <p:nvSpPr>
            <p:cNvPr id="30" name="object 3"/>
            <p:cNvSpPr/>
            <p:nvPr userDrawn="1"/>
          </p:nvSpPr>
          <p:spPr>
            <a:xfrm>
              <a:off x="3936871" y="2894014"/>
              <a:ext cx="127300" cy="1097280"/>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EBEBEB">
                <a:alpha val="34000"/>
              </a:srgbClr>
            </a:solidFill>
          </p:spPr>
          <p:txBody>
            <a:bodyPr wrap="square" lIns="0" tIns="0" rIns="0" bIns="0" rtlCol="0"/>
            <a:lstStyle/>
            <a:p>
              <a:endParaRPr/>
            </a:p>
          </p:txBody>
        </p:sp>
        <p:sp>
          <p:nvSpPr>
            <p:cNvPr id="50" name="object 4"/>
            <p:cNvSpPr/>
            <p:nvPr userDrawn="1"/>
          </p:nvSpPr>
          <p:spPr>
            <a:xfrm>
              <a:off x="3280980" y="2894014"/>
              <a:ext cx="127300" cy="1097280"/>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EBEBEB">
                <a:alpha val="34000"/>
              </a:srgbClr>
            </a:solidFill>
          </p:spPr>
          <p:txBody>
            <a:bodyPr wrap="square" lIns="0" tIns="0" rIns="0" bIns="0" rtlCol="0"/>
            <a:lstStyle/>
            <a:p>
              <a:endParaRPr/>
            </a:p>
          </p:txBody>
        </p:sp>
        <p:sp>
          <p:nvSpPr>
            <p:cNvPr id="51" name="object 5"/>
            <p:cNvSpPr/>
            <p:nvPr userDrawn="1"/>
          </p:nvSpPr>
          <p:spPr>
            <a:xfrm>
              <a:off x="2625089" y="2894014"/>
              <a:ext cx="127300" cy="1097280"/>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EBEBEB">
                <a:alpha val="34000"/>
              </a:srgbClr>
            </a:solidFill>
          </p:spPr>
          <p:txBody>
            <a:bodyPr wrap="square" lIns="0" tIns="0" rIns="0" bIns="0" rtlCol="0"/>
            <a:lstStyle/>
            <a:p>
              <a:endParaRPr/>
            </a:p>
          </p:txBody>
        </p:sp>
        <p:sp>
          <p:nvSpPr>
            <p:cNvPr id="52" name="object 6"/>
            <p:cNvSpPr/>
            <p:nvPr userDrawn="1"/>
          </p:nvSpPr>
          <p:spPr>
            <a:xfrm>
              <a:off x="1969198" y="2894014"/>
              <a:ext cx="127300" cy="1097280"/>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EBEBEB">
                <a:alpha val="34000"/>
              </a:srgbClr>
            </a:solidFill>
          </p:spPr>
          <p:txBody>
            <a:bodyPr wrap="square" lIns="0" tIns="0" rIns="0" bIns="0" rtlCol="0"/>
            <a:lstStyle/>
            <a:p>
              <a:endParaRPr/>
            </a:p>
          </p:txBody>
        </p:sp>
        <p:sp>
          <p:nvSpPr>
            <p:cNvPr id="53" name="object 7"/>
            <p:cNvSpPr/>
            <p:nvPr userDrawn="1"/>
          </p:nvSpPr>
          <p:spPr>
            <a:xfrm>
              <a:off x="1313307" y="2894014"/>
              <a:ext cx="127300" cy="1097280"/>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EBEBEB">
                <a:alpha val="34000"/>
              </a:srgbClr>
            </a:solidFill>
          </p:spPr>
          <p:txBody>
            <a:bodyPr wrap="square" lIns="0" tIns="0" rIns="0" bIns="0" rtlCol="0"/>
            <a:lstStyle/>
            <a:p>
              <a:endParaRPr/>
            </a:p>
          </p:txBody>
        </p:sp>
        <p:sp>
          <p:nvSpPr>
            <p:cNvPr id="59" name="object 28"/>
            <p:cNvSpPr/>
            <p:nvPr userDrawn="1"/>
          </p:nvSpPr>
          <p:spPr>
            <a:xfrm>
              <a:off x="4592762" y="2894014"/>
              <a:ext cx="127300" cy="1097280"/>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EBEBEB">
                <a:alpha val="34000"/>
              </a:srgbClr>
            </a:solidFill>
          </p:spPr>
          <p:txBody>
            <a:bodyPr wrap="square" lIns="0" tIns="0" rIns="0" bIns="0" rtlCol="0"/>
            <a:lstStyle/>
            <a:p>
              <a:endParaRPr/>
            </a:p>
          </p:txBody>
        </p:sp>
        <p:sp>
          <p:nvSpPr>
            <p:cNvPr id="61" name="object 3"/>
            <p:cNvSpPr/>
            <p:nvPr userDrawn="1"/>
          </p:nvSpPr>
          <p:spPr>
            <a:xfrm>
              <a:off x="5248653" y="2894014"/>
              <a:ext cx="127300" cy="1097280"/>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EBEBEB">
                <a:alpha val="34000"/>
              </a:srgbClr>
            </a:solidFill>
          </p:spPr>
          <p:txBody>
            <a:bodyPr wrap="square" lIns="0" tIns="0" rIns="0" bIns="0" rtlCol="0"/>
            <a:lstStyle/>
            <a:p>
              <a:endParaRPr/>
            </a:p>
          </p:txBody>
        </p:sp>
        <p:sp>
          <p:nvSpPr>
            <p:cNvPr id="62" name="object 28"/>
            <p:cNvSpPr/>
            <p:nvPr userDrawn="1"/>
          </p:nvSpPr>
          <p:spPr>
            <a:xfrm>
              <a:off x="5904544" y="2894014"/>
              <a:ext cx="127300" cy="1097280"/>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EBEBEB">
                <a:alpha val="34000"/>
              </a:srgbClr>
            </a:solidFill>
          </p:spPr>
          <p:txBody>
            <a:bodyPr wrap="square" lIns="0" tIns="0" rIns="0" bIns="0" rtlCol="0"/>
            <a:lstStyle/>
            <a:p>
              <a:endParaRPr/>
            </a:p>
          </p:txBody>
        </p:sp>
        <p:sp>
          <p:nvSpPr>
            <p:cNvPr id="31" name="object 28"/>
            <p:cNvSpPr/>
            <p:nvPr userDrawn="1"/>
          </p:nvSpPr>
          <p:spPr>
            <a:xfrm>
              <a:off x="6560435" y="2894014"/>
              <a:ext cx="127300" cy="1097280"/>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EBEBEB">
                <a:alpha val="34000"/>
              </a:srgbClr>
            </a:solidFill>
          </p:spPr>
          <p:txBody>
            <a:bodyPr wrap="square" lIns="0" tIns="0" rIns="0" bIns="0" rtlCol="0"/>
            <a:lstStyle/>
            <a:p>
              <a:endParaRPr/>
            </a:p>
          </p:txBody>
        </p:sp>
      </p:grpSp>
      <p:pic>
        <p:nvPicPr>
          <p:cNvPr id="24" name="Picture 23"/>
          <p:cNvPicPr>
            <a:picLocks noChangeAspect="1"/>
          </p:cNvPicPr>
          <p:nvPr/>
        </p:nvPicPr>
        <p:blipFill>
          <a:blip r:embed="rId2" cstate="email">
            <a:grayscl/>
            <a:extLst>
              <a:ext uri="{28A0092B-C50C-407E-A947-70E740481C1C}">
                <a14:useLocalDpi xmlns:a14="http://schemas.microsoft.com/office/drawing/2010/main"/>
              </a:ext>
            </a:extLst>
          </a:blip>
          <a:stretch>
            <a:fillRect/>
          </a:stretch>
        </p:blipFill>
        <p:spPr>
          <a:xfrm>
            <a:off x="0" y="571500"/>
            <a:ext cx="12192000" cy="5715000"/>
          </a:xfrm>
          <a:prstGeom prst="rect">
            <a:avLst/>
          </a:prstGeom>
        </p:spPr>
      </p:pic>
      <p:sp>
        <p:nvSpPr>
          <p:cNvPr id="5" name="Slide Number Placeholder 4"/>
          <p:cNvSpPr>
            <a:spLocks noGrp="1"/>
          </p:cNvSpPr>
          <p:nvPr>
            <p:ph type="sldNum" sz="quarter" idx="10"/>
          </p:nvPr>
        </p:nvSpPr>
        <p:spPr/>
        <p:txBody>
          <a:bodyPr/>
          <a:lstStyle>
            <a:lvl1pPr>
              <a:defRPr>
                <a:solidFill>
                  <a:schemeClr val="bg1"/>
                </a:solidFill>
              </a:defRPr>
            </a:lvl1pPr>
          </a:lstStyle>
          <a:p>
            <a:fld id="{14D65173-87C9-47C0-A890-7AD8E2754265}" type="slidenum">
              <a:rPr lang="en-US" smtClean="0"/>
              <a:pPr/>
              <a:t>‹#›</a:t>
            </a:fld>
            <a:endParaRPr lang="en-US" dirty="0"/>
          </a:p>
        </p:txBody>
      </p:sp>
      <p:sp>
        <p:nvSpPr>
          <p:cNvPr id="3" name="Title 2"/>
          <p:cNvSpPr>
            <a:spLocks noGrp="1"/>
          </p:cNvSpPr>
          <p:nvPr>
            <p:ph type="title" hasCustomPrompt="1"/>
          </p:nvPr>
        </p:nvSpPr>
        <p:spPr>
          <a:xfrm>
            <a:off x="710362" y="2071724"/>
            <a:ext cx="5486400" cy="424732"/>
          </a:xfrm>
        </p:spPr>
        <p:txBody>
          <a:bodyPr wrap="square" anchor="b">
            <a:spAutoFit/>
          </a:bodyPr>
          <a:lstStyle>
            <a:lvl1pPr>
              <a:defRPr sz="2400" b="1">
                <a:solidFill>
                  <a:schemeClr val="bg1"/>
                </a:solidFill>
              </a:defRPr>
            </a:lvl1pPr>
          </a:lstStyle>
          <a:p>
            <a:r>
              <a:rPr lang="en-US" dirty="0"/>
              <a:t>Title text</a:t>
            </a:r>
          </a:p>
        </p:txBody>
      </p:sp>
      <p:pic>
        <p:nvPicPr>
          <p:cNvPr id="34" name="Picture 3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736021" y="5961131"/>
            <a:ext cx="1077987" cy="548640"/>
          </a:xfrm>
          <a:prstGeom prst="rect">
            <a:avLst/>
          </a:prstGeom>
        </p:spPr>
      </p:pic>
    </p:spTree>
    <p:extLst>
      <p:ext uri="{BB962C8B-B14F-4D97-AF65-F5344CB8AC3E}">
        <p14:creationId xmlns:p14="http://schemas.microsoft.com/office/powerpoint/2010/main" val="3845240938"/>
      </p:ext>
    </p:extLst>
  </p:cSld>
  <p:clrMapOvr>
    <a:overrideClrMapping bg1="lt1" tx1="dk1" bg2="lt2" tx2="dk2" accent1="accent1" accent2="accent2" accent3="accent3" accent4="accent4" accent5="accent5" accent6="accent6" hlink="hlink" folHlink="folHlink"/>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1_SH1">
    <p:bg>
      <p:bgPr>
        <a:gradFill>
          <a:gsLst>
            <a:gs pos="0">
              <a:srgbClr val="007CC3"/>
            </a:gs>
            <a:gs pos="100000">
              <a:srgbClr val="002856"/>
            </a:gs>
          </a:gsLst>
          <a:path path="circle">
            <a:fillToRect l="50000" t="50000" r="50000" b="50000"/>
          </a:path>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lvl1pPr>
              <a:defRPr>
                <a:solidFill>
                  <a:schemeClr val="bg1"/>
                </a:solidFill>
              </a:defRPr>
            </a:lvl1pPr>
          </a:lstStyle>
          <a:p>
            <a:fld id="{14D65173-87C9-47C0-A890-7AD8E2754265}" type="slidenum">
              <a:rPr lang="en-US" smtClean="0"/>
              <a:pPr/>
              <a:t>‹#›</a:t>
            </a:fld>
            <a:endParaRPr lang="en-US" dirty="0"/>
          </a:p>
        </p:txBody>
      </p:sp>
      <p:pic>
        <p:nvPicPr>
          <p:cNvPr id="34" name="Picture 3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736021" y="5961131"/>
            <a:ext cx="1077987" cy="548640"/>
          </a:xfrm>
          <a:prstGeom prst="rect">
            <a:avLst/>
          </a:prstGeom>
        </p:spPr>
      </p:pic>
      <p:grpSp>
        <p:nvGrpSpPr>
          <p:cNvPr id="43" name="Group 42"/>
          <p:cNvGrpSpPr/>
          <p:nvPr/>
        </p:nvGrpSpPr>
        <p:grpSpPr>
          <a:xfrm>
            <a:off x="1524" y="1127489"/>
            <a:ext cx="12188952" cy="4603022"/>
            <a:chOff x="1524" y="1127489"/>
            <a:chExt cx="12188952" cy="4603022"/>
          </a:xfrm>
        </p:grpSpPr>
        <p:sp>
          <p:nvSpPr>
            <p:cNvPr id="44" name="object 2"/>
            <p:cNvSpPr/>
            <p:nvPr userDrawn="1"/>
          </p:nvSpPr>
          <p:spPr>
            <a:xfrm>
              <a:off x="2771854" y="1127489"/>
              <a:ext cx="1108212" cy="4603022"/>
            </a:xfrm>
            <a:custGeom>
              <a:avLst/>
              <a:gdLst/>
              <a:ahLst/>
              <a:cxnLst/>
              <a:rect l="l" t="t" r="r" b="b"/>
              <a:pathLst>
                <a:path w="847725" h="3521075">
                  <a:moveTo>
                    <a:pt x="847521" y="3521049"/>
                  </a:moveTo>
                  <a:lnTo>
                    <a:pt x="0" y="3521049"/>
                  </a:lnTo>
                  <a:lnTo>
                    <a:pt x="0" y="0"/>
                  </a:lnTo>
                  <a:lnTo>
                    <a:pt x="847521" y="0"/>
                  </a:lnTo>
                  <a:lnTo>
                    <a:pt x="847521" y="3521049"/>
                  </a:lnTo>
                  <a:close/>
                </a:path>
              </a:pathLst>
            </a:custGeom>
            <a:solidFill>
              <a:srgbClr val="007CC3"/>
            </a:solidFill>
          </p:spPr>
          <p:txBody>
            <a:bodyPr wrap="square" lIns="0" tIns="0" rIns="0" bIns="0" rtlCol="0"/>
            <a:lstStyle/>
            <a:p>
              <a:endParaRPr/>
            </a:p>
          </p:txBody>
        </p:sp>
        <p:grpSp>
          <p:nvGrpSpPr>
            <p:cNvPr id="45" name="Group 44"/>
            <p:cNvGrpSpPr/>
            <p:nvPr userDrawn="1"/>
          </p:nvGrpSpPr>
          <p:grpSpPr>
            <a:xfrm>
              <a:off x="1524" y="2853312"/>
              <a:ext cx="12188952" cy="1151376"/>
              <a:chOff x="-8920" y="2124012"/>
              <a:chExt cx="9161828" cy="865432"/>
            </a:xfrm>
            <a:solidFill>
              <a:srgbClr val="007CC3"/>
            </a:solidFill>
          </p:grpSpPr>
          <p:sp>
            <p:nvSpPr>
              <p:cNvPr id="46"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a:p>
            </p:txBody>
          </p:sp>
          <p:sp>
            <p:nvSpPr>
              <p:cNvPr id="47" name="object 21"/>
              <p:cNvSpPr/>
              <p:nvPr userDrawn="1"/>
            </p:nvSpPr>
            <p:spPr>
              <a:xfrm>
                <a:off x="852813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a:p>
            </p:txBody>
          </p:sp>
          <p:sp>
            <p:nvSpPr>
              <p:cNvPr id="48" name="object 22"/>
              <p:cNvSpPr/>
              <p:nvPr userDrawn="1"/>
            </p:nvSpPr>
            <p:spPr>
              <a:xfrm>
                <a:off x="800756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a:p>
            </p:txBody>
          </p:sp>
          <p:sp>
            <p:nvSpPr>
              <p:cNvPr id="49" name="object 23"/>
              <p:cNvSpPr/>
              <p:nvPr userDrawn="1"/>
            </p:nvSpPr>
            <p:spPr>
              <a:xfrm>
                <a:off x="74869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54" name="object 24"/>
              <p:cNvSpPr/>
              <p:nvPr userDrawn="1"/>
            </p:nvSpPr>
            <p:spPr>
              <a:xfrm>
                <a:off x="6966413"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a:p>
            </p:txBody>
          </p:sp>
          <p:sp>
            <p:nvSpPr>
              <p:cNvPr id="55" name="object 25"/>
              <p:cNvSpPr/>
              <p:nvPr userDrawn="1"/>
            </p:nvSpPr>
            <p:spPr>
              <a:xfrm>
                <a:off x="644584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56" name="object 26"/>
              <p:cNvSpPr/>
              <p:nvPr userDrawn="1"/>
            </p:nvSpPr>
            <p:spPr>
              <a:xfrm>
                <a:off x="592527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57" name="object 27"/>
              <p:cNvSpPr/>
              <p:nvPr userDrawn="1"/>
            </p:nvSpPr>
            <p:spPr>
              <a:xfrm>
                <a:off x="540467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a:p>
            </p:txBody>
          </p:sp>
          <p:sp>
            <p:nvSpPr>
              <p:cNvPr id="58" name="object 24"/>
              <p:cNvSpPr/>
              <p:nvPr userDrawn="1"/>
            </p:nvSpPr>
            <p:spPr>
              <a:xfrm>
                <a:off x="4884094"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a:p>
            </p:txBody>
          </p:sp>
          <p:sp>
            <p:nvSpPr>
              <p:cNvPr id="60" name="object 25"/>
              <p:cNvSpPr/>
              <p:nvPr userDrawn="1"/>
            </p:nvSpPr>
            <p:spPr>
              <a:xfrm>
                <a:off x="436352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63" name="object 26"/>
              <p:cNvSpPr/>
              <p:nvPr userDrawn="1"/>
            </p:nvSpPr>
            <p:spPr>
              <a:xfrm>
                <a:off x="384295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64" name="object 27"/>
              <p:cNvSpPr/>
              <p:nvPr userDrawn="1"/>
            </p:nvSpPr>
            <p:spPr>
              <a:xfrm>
                <a:off x="3322358"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a:p>
            </p:txBody>
          </p:sp>
          <p:sp>
            <p:nvSpPr>
              <p:cNvPr id="65" name="object 6"/>
              <p:cNvSpPr/>
              <p:nvPr userDrawn="1"/>
            </p:nvSpPr>
            <p:spPr>
              <a:xfrm>
                <a:off x="155281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66" name="object 7"/>
              <p:cNvSpPr/>
              <p:nvPr userDrawn="1"/>
            </p:nvSpPr>
            <p:spPr>
              <a:xfrm>
                <a:off x="103224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67" name="object 8"/>
              <p:cNvSpPr/>
              <p:nvPr userDrawn="1"/>
            </p:nvSpPr>
            <p:spPr>
              <a:xfrm>
                <a:off x="51166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68"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grpSp>
      </p:grpSp>
      <p:sp>
        <p:nvSpPr>
          <p:cNvPr id="69" name="Text Placeholder 2"/>
          <p:cNvSpPr txBox="1">
            <a:spLocks/>
          </p:cNvSpPr>
          <p:nvPr/>
        </p:nvSpPr>
        <p:spPr>
          <a:xfrm>
            <a:off x="5957279" y="5912285"/>
            <a:ext cx="4459330" cy="646331"/>
          </a:xfrm>
          <a:prstGeom prst="rect">
            <a:avLst/>
          </a:prstGeom>
        </p:spPr>
        <p:txBody>
          <a:bodyPr anchor="ctr">
            <a:sp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nSpc>
                <a:spcPct val="100000"/>
              </a:lnSpc>
            </a:pPr>
            <a:r>
              <a:rPr lang="en-US" sz="600" b="0" dirty="0">
                <a:solidFill>
                  <a:schemeClr val="bg1"/>
                </a:solidFill>
              </a:rPr>
              <a:t>© 2018 Infosys Limited, Bengaluru,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p:txBody>
      </p:sp>
      <p:sp>
        <p:nvSpPr>
          <p:cNvPr id="70" name="Title 2"/>
          <p:cNvSpPr>
            <a:spLocks noGrp="1"/>
          </p:cNvSpPr>
          <p:nvPr>
            <p:ph type="title" hasCustomPrompt="1"/>
          </p:nvPr>
        </p:nvSpPr>
        <p:spPr>
          <a:xfrm>
            <a:off x="7203807" y="1833439"/>
            <a:ext cx="3601529" cy="663017"/>
          </a:xfrm>
        </p:spPr>
        <p:txBody>
          <a:bodyPr wrap="none" anchor="b">
            <a:noAutofit/>
          </a:bodyPr>
          <a:lstStyle>
            <a:lvl1pPr>
              <a:defRPr>
                <a:solidFill>
                  <a:schemeClr val="bg1"/>
                </a:solidFill>
              </a:defRPr>
            </a:lvl1pPr>
          </a:lstStyle>
          <a:p>
            <a:r>
              <a:rPr lang="en-US" dirty="0"/>
              <a:t>TITLE TEXT</a:t>
            </a:r>
          </a:p>
        </p:txBody>
      </p:sp>
      <p:sp>
        <p:nvSpPr>
          <p:cNvPr id="71" name="TextBox 70"/>
          <p:cNvSpPr txBox="1"/>
          <p:nvPr/>
        </p:nvSpPr>
        <p:spPr>
          <a:xfrm>
            <a:off x="5957279" y="5696841"/>
            <a:ext cx="1563890" cy="215444"/>
          </a:xfrm>
          <a:prstGeom prst="rect">
            <a:avLst/>
          </a:prstGeom>
          <a:noFill/>
        </p:spPr>
        <p:txBody>
          <a:bodyPr wrap="none" lIns="91440" tIns="0" rIns="0" bIns="0" rtlCol="0">
            <a:spAutoFit/>
          </a:bodyPr>
          <a:lstStyle/>
          <a:p>
            <a:fld id="{11A36942-31EF-4AAB-90EA-110C56FA26B5}" type="datetime4">
              <a:rPr lang="en-US" sz="1400" smtClean="0">
                <a:solidFill>
                  <a:schemeClr val="bg1"/>
                </a:solidFill>
                <a:latin typeface="Arial" pitchFamily="34" charset="0"/>
                <a:cs typeface="Arial" pitchFamily="34" charset="0"/>
              </a:rPr>
              <a:t>August 24, 2022</a:t>
            </a:fld>
            <a:endParaRPr lang="en-US" sz="140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198149374"/>
      </p:ext>
    </p:extLst>
  </p:cSld>
  <p:clrMapOvr>
    <a:overrideClrMapping bg1="lt1" tx1="dk1" bg2="lt2" tx2="dk2" accent1="accent1" accent2="accent2" accent3="accent3" accent4="accent4" accent5="accent5" accent6="accent6" hlink="hlink" folHlink="folHlink"/>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SH2">
    <p:bg>
      <p:bgPr>
        <a:gradFill>
          <a:gsLst>
            <a:gs pos="0">
              <a:srgbClr val="007CC3"/>
            </a:gs>
            <a:gs pos="100000">
              <a:srgbClr val="002856"/>
            </a:gs>
          </a:gsLst>
          <a:path path="circle">
            <a:fillToRect l="50000" t="50000" r="50000" b="50000"/>
          </a:path>
        </a:gradFill>
        <a:effectLst/>
      </p:bgPr>
    </p:bg>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1524000" y="2971800"/>
            <a:ext cx="9144000" cy="914400"/>
          </a:xfrm>
        </p:spPr>
        <p:txBody>
          <a:bodyPr wrap="none" anchor="ctr">
            <a:noAutofit/>
          </a:bodyPr>
          <a:lstStyle>
            <a:lvl1pPr algn="ctr">
              <a:defRPr sz="2400" b="1">
                <a:solidFill>
                  <a:schemeClr val="bg1"/>
                </a:solidFill>
              </a:defRPr>
            </a:lvl1pPr>
          </a:lstStyle>
          <a:p>
            <a:r>
              <a:rPr lang="en-US" dirty="0"/>
              <a:t>TITLE TEXT</a:t>
            </a:r>
          </a:p>
        </p:txBody>
      </p:sp>
      <p:grpSp>
        <p:nvGrpSpPr>
          <p:cNvPr id="6" name="Group 5"/>
          <p:cNvGrpSpPr>
            <a:grpSpLocks noChangeAspect="1"/>
          </p:cNvGrpSpPr>
          <p:nvPr/>
        </p:nvGrpSpPr>
        <p:grpSpPr>
          <a:xfrm>
            <a:off x="1524" y="2853312"/>
            <a:ext cx="12188952" cy="1151376"/>
            <a:chOff x="-8920" y="2124012"/>
            <a:chExt cx="9161828" cy="865432"/>
          </a:xfrm>
          <a:solidFill>
            <a:srgbClr val="007CC3"/>
          </a:solidFill>
        </p:grpSpPr>
        <p:sp>
          <p:nvSpPr>
            <p:cNvPr id="30" name="object 8"/>
            <p:cNvSpPr/>
            <p:nvPr userDrawn="1"/>
          </p:nvSpPr>
          <p:spPr>
            <a:xfrm>
              <a:off x="51166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66FFFF">
                <a:alpha val="34000"/>
              </a:srgbClr>
            </a:solidFill>
          </p:spPr>
          <p:txBody>
            <a:bodyPr wrap="square" lIns="0" tIns="0" rIns="0" bIns="0" rtlCol="0"/>
            <a:lstStyle/>
            <a:p>
              <a:endParaRPr/>
            </a:p>
          </p:txBody>
        </p:sp>
        <p:sp>
          <p:nvSpPr>
            <p:cNvPr id="50"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51"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a:p>
          </p:txBody>
        </p:sp>
        <p:sp>
          <p:nvSpPr>
            <p:cNvPr id="52" name="object 21"/>
            <p:cNvSpPr/>
            <p:nvPr userDrawn="1"/>
          </p:nvSpPr>
          <p:spPr>
            <a:xfrm>
              <a:off x="852813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66FFFF">
                <a:alpha val="34000"/>
              </a:srgbClr>
            </a:solidFill>
          </p:spPr>
          <p:txBody>
            <a:bodyPr wrap="square" lIns="0" tIns="0" rIns="0" bIns="0" rtlCol="0"/>
            <a:lstStyle/>
            <a:p>
              <a:endParaRPr/>
            </a:p>
          </p:txBody>
        </p:sp>
      </p:grpSp>
      <p:sp>
        <p:nvSpPr>
          <p:cNvPr id="12" name="Slide Number Placeholder 11"/>
          <p:cNvSpPr>
            <a:spLocks noGrp="1"/>
          </p:cNvSpPr>
          <p:nvPr>
            <p:ph type="sldNum" sz="quarter" idx="10"/>
          </p:nvPr>
        </p:nvSpPr>
        <p:spPr/>
        <p:txBody>
          <a:bodyPr/>
          <a:lstStyle>
            <a:lvl1pPr>
              <a:defRPr>
                <a:solidFill>
                  <a:schemeClr val="bg1"/>
                </a:solidFill>
              </a:defRPr>
            </a:lvl1pPr>
          </a:lstStyle>
          <a:p>
            <a:fld id="{14D65173-87C9-47C0-A890-7AD8E2754265}" type="slidenum">
              <a:rPr lang="en-US" smtClean="0"/>
              <a:pPr/>
              <a:t>‹#›</a:t>
            </a:fld>
            <a:endParaRPr lang="en-US" dirty="0"/>
          </a:p>
        </p:txBody>
      </p:sp>
      <p:pic>
        <p:nvPicPr>
          <p:cNvPr id="10" name="Picture 9"/>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736021" y="5961131"/>
            <a:ext cx="1077987" cy="548640"/>
          </a:xfrm>
          <a:prstGeom prst="rect">
            <a:avLst/>
          </a:prstGeom>
        </p:spPr>
      </p:pic>
    </p:spTree>
    <p:extLst>
      <p:ext uri="{BB962C8B-B14F-4D97-AF65-F5344CB8AC3E}">
        <p14:creationId xmlns:p14="http://schemas.microsoft.com/office/powerpoint/2010/main" val="3305686810"/>
      </p:ext>
    </p:extLst>
  </p:cSld>
  <p:clrMapOvr>
    <a:overrideClrMapping bg1="lt1" tx1="dk1" bg2="lt2" tx2="dk2" accent1="accent1" accent2="accent2" accent3="accent3" accent4="accent4" accent5="accent5" accent6="accent6" hlink="hlink" folHlink="folHlink"/>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with BG">
    <p:bg>
      <p:bgPr>
        <a:gradFill>
          <a:gsLst>
            <a:gs pos="0">
              <a:srgbClr val="007CC3"/>
            </a:gs>
            <a:gs pos="0">
              <a:srgbClr val="002856"/>
            </a:gs>
          </a:gsLst>
          <a:path path="circle">
            <a:fillToRect l="50000" t="50000" r="50000" b="50000"/>
          </a:path>
        </a:gradFill>
        <a:effectLst/>
      </p:bgPr>
    </p:bg>
    <p:spTree>
      <p:nvGrpSpPr>
        <p:cNvPr id="1" name=""/>
        <p:cNvGrpSpPr/>
        <p:nvPr/>
      </p:nvGrpSpPr>
      <p:grpSpPr>
        <a:xfrm>
          <a:off x="0" y="0"/>
          <a:ext cx="0" cy="0"/>
          <a:chOff x="0" y="0"/>
          <a:chExt cx="0" cy="0"/>
        </a:xfrm>
      </p:grpSpPr>
      <p:sp>
        <p:nvSpPr>
          <p:cNvPr id="7" name="Title 1"/>
          <p:cNvSpPr>
            <a:spLocks noGrp="1"/>
          </p:cNvSpPr>
          <p:nvPr>
            <p:ph type="title"/>
          </p:nvPr>
        </p:nvSpPr>
        <p:spPr>
          <a:xfrm>
            <a:off x="243840" y="181858"/>
            <a:ext cx="11704320" cy="369332"/>
          </a:xfrm>
        </p:spPr>
        <p:txBody>
          <a:bodyPr/>
          <a:lstStyle>
            <a:lvl1pPr>
              <a:defRPr b="1">
                <a:solidFill>
                  <a:srgbClr val="FFC000"/>
                </a:solidFill>
              </a:defRPr>
            </a:lvl1pPr>
          </a:lstStyle>
          <a:p>
            <a:r>
              <a:rPr lang="en-US" dirty="0"/>
              <a:t>Click to edit Master title style</a:t>
            </a:r>
          </a:p>
        </p:txBody>
      </p:sp>
      <p:sp>
        <p:nvSpPr>
          <p:cNvPr id="2" name="Slide Number Placeholder 1"/>
          <p:cNvSpPr>
            <a:spLocks noGrp="1"/>
          </p:cNvSpPr>
          <p:nvPr>
            <p:ph type="sldNum" sz="quarter" idx="10"/>
          </p:nvPr>
        </p:nvSpPr>
        <p:spPr/>
        <p:txBody>
          <a:bodyPr/>
          <a:lstStyle>
            <a:lvl1pPr>
              <a:defRPr>
                <a:solidFill>
                  <a:schemeClr val="bg1"/>
                </a:solidFill>
              </a:defRPr>
            </a:lvl1pPr>
          </a:lstStyle>
          <a:p>
            <a:fld id="{14D65173-87C9-47C0-A890-7AD8E2754265}" type="slidenum">
              <a:rPr lang="en-US" smtClean="0"/>
              <a:pPr/>
              <a:t>‹#›</a:t>
            </a:fld>
            <a:endParaRPr lang="en-US" dirty="0"/>
          </a:p>
        </p:txBody>
      </p:sp>
      <p:pic>
        <p:nvPicPr>
          <p:cNvPr id="4" name="Picture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1229501" y="6386453"/>
            <a:ext cx="718659" cy="365760"/>
          </a:xfrm>
          <a:prstGeom prst="rect">
            <a:avLst/>
          </a:prstGeom>
        </p:spPr>
      </p:pic>
    </p:spTree>
    <p:extLst>
      <p:ext uri="{BB962C8B-B14F-4D97-AF65-F5344CB8AC3E}">
        <p14:creationId xmlns:p14="http://schemas.microsoft.com/office/powerpoint/2010/main" val="1895242345"/>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cSld name="1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0"/>
            <a:ext cx="12192000" cy="6858000"/>
          </a:xfrm>
          <a:prstGeom prst="rect">
            <a:avLst/>
          </a:prstGeom>
        </p:spPr>
        <p:txBody>
          <a:bodyPr/>
          <a:lstStyle>
            <a:lvl1pPr algn="ctr">
              <a:defRPr sz="3200"/>
            </a:lvl1pPr>
          </a:lstStyle>
          <a:p>
            <a:endParaRPr lang="en-US" dirty="0"/>
          </a:p>
        </p:txBody>
      </p:sp>
      <p:sp>
        <p:nvSpPr>
          <p:cNvPr id="40" name="Shape 40"/>
          <p:cNvSpPr>
            <a:spLocks noGrp="1"/>
          </p:cNvSpPr>
          <p:nvPr>
            <p:ph type="title" hasCustomPrompt="1"/>
          </p:nvPr>
        </p:nvSpPr>
        <p:spPr>
          <a:xfrm>
            <a:off x="457554" y="403854"/>
            <a:ext cx="4588580" cy="1154012"/>
          </a:xfrm>
          <a:prstGeom prst="rect">
            <a:avLst/>
          </a:prstGeom>
        </p:spPr>
        <p:txBody>
          <a:bodyPr anchor="t">
            <a:noAutofit/>
          </a:bodyPr>
          <a:lstStyle>
            <a:lvl1pPr>
              <a:defRPr sz="3200">
                <a:solidFill>
                  <a:srgbClr val="007CC3"/>
                </a:solidFill>
              </a:defRPr>
            </a:lvl1pPr>
          </a:lstStyle>
          <a:p>
            <a:r>
              <a:rPr lang="en-US" dirty="0"/>
              <a:t>TITLE TEXT</a:t>
            </a:r>
          </a:p>
        </p:txBody>
      </p:sp>
      <p:pic>
        <p:nvPicPr>
          <p:cNvPr id="4" name="Picture 3"/>
          <p:cNvPicPr>
            <a:picLocks noChangeAspect="1"/>
          </p:cNvPicPr>
          <p:nvPr/>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1030048229"/>
      </p:ext>
    </p:extLst>
  </p:cSld>
  <p:clrMapOvr>
    <a:masterClrMapping/>
  </p:clrMapOvr>
  <p:transition spd="med"/>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cSld name="8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7064181" y="1716478"/>
            <a:ext cx="4233863" cy="908189"/>
          </a:xfrm>
          <a:prstGeom prst="rect">
            <a:avLst/>
          </a:prstGeom>
        </p:spPr>
        <p:txBody>
          <a:bodyPr anchor="ctr">
            <a:noAutofit/>
          </a:bodyPr>
          <a:lstStyle>
            <a:lvl1pPr algn="l">
              <a:defRPr sz="2667">
                <a:solidFill>
                  <a:srgbClr val="007CC3"/>
                </a:solidFill>
              </a:defRPr>
            </a:lvl1pPr>
          </a:lstStyle>
          <a:p>
            <a:r>
              <a:rPr lang="en-US" dirty="0"/>
              <a:t>TITLE TEXT</a:t>
            </a:r>
          </a:p>
        </p:txBody>
      </p:sp>
      <p:sp>
        <p:nvSpPr>
          <p:cNvPr id="7" name="Text Placeholder 2"/>
          <p:cNvSpPr txBox="1">
            <a:spLocks/>
          </p:cNvSpPr>
          <p:nvPr/>
        </p:nvSpPr>
        <p:spPr>
          <a:xfrm>
            <a:off x="4061828" y="6033763"/>
            <a:ext cx="5945773" cy="507664"/>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nSpc>
                <a:spcPct val="100000"/>
              </a:lnSpc>
            </a:pPr>
            <a:r>
              <a:rPr lang="en-US" sz="667" dirty="0">
                <a:solidFill>
                  <a:schemeClr val="tx2">
                    <a:lumMod val="50000"/>
                  </a:schemeClr>
                </a:solidFill>
              </a:rPr>
              <a:t>© 2018 Infosys Limited, Bengaluru,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p:txBody>
      </p:sp>
      <p:grpSp>
        <p:nvGrpSpPr>
          <p:cNvPr id="3" name="Group 2"/>
          <p:cNvGrpSpPr/>
          <p:nvPr/>
        </p:nvGrpSpPr>
        <p:grpSpPr>
          <a:xfrm>
            <a:off x="-11894" y="1102098"/>
            <a:ext cx="12215771" cy="4613149"/>
            <a:chOff x="-8920" y="826573"/>
            <a:chExt cx="9161828" cy="3459862"/>
          </a:xfrm>
          <a:solidFill>
            <a:srgbClr val="007CC3"/>
          </a:solidFill>
        </p:grpSpPr>
        <p:sp>
          <p:nvSpPr>
            <p:cNvPr id="27" name="object 2"/>
            <p:cNvSpPr/>
            <p:nvPr userDrawn="1"/>
          </p:nvSpPr>
          <p:spPr>
            <a:xfrm>
              <a:off x="2073399" y="826573"/>
              <a:ext cx="832988" cy="3459862"/>
            </a:xfrm>
            <a:custGeom>
              <a:avLst/>
              <a:gdLst/>
              <a:ahLst/>
              <a:cxnLst/>
              <a:rect l="l" t="t" r="r" b="b"/>
              <a:pathLst>
                <a:path w="847725" h="3521075">
                  <a:moveTo>
                    <a:pt x="847521" y="3521049"/>
                  </a:moveTo>
                  <a:lnTo>
                    <a:pt x="0" y="3521049"/>
                  </a:lnTo>
                  <a:lnTo>
                    <a:pt x="0" y="0"/>
                  </a:lnTo>
                  <a:lnTo>
                    <a:pt x="847521" y="0"/>
                  </a:lnTo>
                  <a:lnTo>
                    <a:pt x="847521" y="3521049"/>
                  </a:lnTo>
                  <a:close/>
                </a:path>
              </a:pathLst>
            </a:custGeom>
            <a:grpFill/>
          </p:spPr>
          <p:txBody>
            <a:bodyPr wrap="square" lIns="0" tIns="0" rIns="0" bIns="0" rtlCol="0"/>
            <a:lstStyle/>
            <a:p>
              <a:endParaRPr sz="2400"/>
            </a:p>
          </p:txBody>
        </p:sp>
        <p:grpSp>
          <p:nvGrpSpPr>
            <p:cNvPr id="2" name="Group 1"/>
            <p:cNvGrpSpPr/>
            <p:nvPr userDrawn="1"/>
          </p:nvGrpSpPr>
          <p:grpSpPr>
            <a:xfrm>
              <a:off x="-8920" y="2124012"/>
              <a:ext cx="9161828" cy="865432"/>
              <a:chOff x="-8920" y="2124012"/>
              <a:chExt cx="9161828" cy="865432"/>
            </a:xfrm>
            <a:grpFill/>
          </p:grpSpPr>
          <p:sp>
            <p:nvSpPr>
              <p:cNvPr id="11"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2" name="object 21"/>
              <p:cNvSpPr/>
              <p:nvPr userDrawn="1"/>
            </p:nvSpPr>
            <p:spPr>
              <a:xfrm>
                <a:off x="852813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3" name="object 22"/>
              <p:cNvSpPr/>
              <p:nvPr userDrawn="1"/>
            </p:nvSpPr>
            <p:spPr>
              <a:xfrm>
                <a:off x="800756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4" name="object 23"/>
              <p:cNvSpPr/>
              <p:nvPr userDrawn="1"/>
            </p:nvSpPr>
            <p:spPr>
              <a:xfrm>
                <a:off x="74869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6" name="object 24"/>
              <p:cNvSpPr/>
              <p:nvPr userDrawn="1"/>
            </p:nvSpPr>
            <p:spPr>
              <a:xfrm>
                <a:off x="6966413"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7" name="object 25"/>
              <p:cNvSpPr/>
              <p:nvPr userDrawn="1"/>
            </p:nvSpPr>
            <p:spPr>
              <a:xfrm>
                <a:off x="644584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8" name="object 26"/>
              <p:cNvSpPr/>
              <p:nvPr userDrawn="1"/>
            </p:nvSpPr>
            <p:spPr>
              <a:xfrm>
                <a:off x="592527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9" name="object 27"/>
              <p:cNvSpPr/>
              <p:nvPr userDrawn="1"/>
            </p:nvSpPr>
            <p:spPr>
              <a:xfrm>
                <a:off x="540467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29" name="object 24"/>
              <p:cNvSpPr/>
              <p:nvPr userDrawn="1"/>
            </p:nvSpPr>
            <p:spPr>
              <a:xfrm>
                <a:off x="4884094"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30" name="object 25"/>
              <p:cNvSpPr/>
              <p:nvPr userDrawn="1"/>
            </p:nvSpPr>
            <p:spPr>
              <a:xfrm>
                <a:off x="436352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31" name="object 26"/>
              <p:cNvSpPr/>
              <p:nvPr userDrawn="1"/>
            </p:nvSpPr>
            <p:spPr>
              <a:xfrm>
                <a:off x="384295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32" name="object 27"/>
              <p:cNvSpPr/>
              <p:nvPr userDrawn="1"/>
            </p:nvSpPr>
            <p:spPr>
              <a:xfrm>
                <a:off x="3322358"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33" name="object 6"/>
              <p:cNvSpPr/>
              <p:nvPr userDrawn="1"/>
            </p:nvSpPr>
            <p:spPr>
              <a:xfrm>
                <a:off x="155281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34" name="object 7"/>
              <p:cNvSpPr/>
              <p:nvPr userDrawn="1"/>
            </p:nvSpPr>
            <p:spPr>
              <a:xfrm>
                <a:off x="103224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35" name="object 8"/>
              <p:cNvSpPr/>
              <p:nvPr userDrawn="1"/>
            </p:nvSpPr>
            <p:spPr>
              <a:xfrm>
                <a:off x="51166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36"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grpSp>
      </p:grpSp>
      <p:pic>
        <p:nvPicPr>
          <p:cNvPr id="28" name="Picture 27"/>
          <p:cNvPicPr>
            <a:picLocks noChangeAspect="1"/>
          </p:cNvPicPr>
          <p:nvPr/>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483787243"/>
      </p:ext>
    </p:extLst>
  </p:cSld>
  <p:clrMapOvr>
    <a:masterClrMapping/>
  </p:clrMapOvr>
  <p:transition spd="med"/>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43840" y="181858"/>
            <a:ext cx="11704320" cy="369332"/>
          </a:xfrm>
          <a:prstGeom prst="rect">
            <a:avLst/>
          </a:prstGeom>
        </p:spPr>
        <p:txBody>
          <a:bodyPr vert="horz" lIns="91440" tIns="45720" rIns="91440" bIns="45720" rtlCol="0" anchor="t">
            <a:spAutoFit/>
          </a:bodyPr>
          <a:lstStyle/>
          <a:p>
            <a:r>
              <a:rPr lang="en-US" dirty="0"/>
              <a:t>Click to edit Master title style</a:t>
            </a:r>
          </a:p>
        </p:txBody>
      </p:sp>
      <p:sp>
        <p:nvSpPr>
          <p:cNvPr id="3" name="Text Placeholder 2"/>
          <p:cNvSpPr>
            <a:spLocks noGrp="1"/>
          </p:cNvSpPr>
          <p:nvPr>
            <p:ph type="body" idx="1"/>
          </p:nvPr>
        </p:nvSpPr>
        <p:spPr>
          <a:xfrm>
            <a:off x="243840" y="809850"/>
            <a:ext cx="11704320" cy="530352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1927825" y="-23083"/>
            <a:ext cx="264175" cy="261610"/>
          </a:xfrm>
          <a:prstGeom prst="rect">
            <a:avLst/>
          </a:prstGeom>
        </p:spPr>
        <p:txBody>
          <a:bodyPr vert="horz" wrap="none" lIns="0" tIns="45720" rIns="45720" bIns="0" rtlCol="0" anchor="ctr">
            <a:spAutoFit/>
          </a:bodyPr>
          <a:lstStyle>
            <a:lvl1pPr algn="r">
              <a:defRPr sz="1400" b="0">
                <a:solidFill>
                  <a:schemeClr val="bg2">
                    <a:lumMod val="50000"/>
                  </a:schemeClr>
                </a:solidFill>
                <a:latin typeface="Arial" pitchFamily="34" charset="0"/>
                <a:cs typeface="Arial" pitchFamily="34" charset="0"/>
              </a:defRPr>
            </a:lvl1pPr>
          </a:lstStyle>
          <a:p>
            <a:fld id="{14D65173-87C9-47C0-A890-7AD8E2754265}" type="slidenum">
              <a:rPr lang="en-US" smtClean="0"/>
              <a:pPr/>
              <a:t>‹#›</a:t>
            </a:fld>
            <a:endParaRPr lang="en-US" dirty="0"/>
          </a:p>
        </p:txBody>
      </p:sp>
      <p:sp>
        <p:nvSpPr>
          <p:cNvPr id="5" name="object 20"/>
          <p:cNvSpPr/>
          <p:nvPr/>
        </p:nvSpPr>
        <p:spPr>
          <a:xfrm>
            <a:off x="12087799" y="2996284"/>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alpha val="34000"/>
            </a:srgbClr>
          </a:solidFill>
        </p:spPr>
        <p:txBody>
          <a:bodyPr wrap="square" lIns="0" tIns="0" rIns="0" bIns="0" rtlCol="0"/>
          <a:lstStyle/>
          <a:p>
            <a:endParaRPr/>
          </a:p>
        </p:txBody>
      </p:sp>
      <p:sp>
        <p:nvSpPr>
          <p:cNvPr id="7" name="object 9"/>
          <p:cNvSpPr/>
          <p:nvPr/>
        </p:nvSpPr>
        <p:spPr>
          <a:xfrm>
            <a:off x="0" y="2996284"/>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alpha val="34000"/>
            </a:srgbClr>
          </a:solidFill>
        </p:spPr>
        <p:txBody>
          <a:bodyPr wrap="square" lIns="0" tIns="0" rIns="0" bIns="0" rtlCol="0"/>
          <a:lstStyle/>
          <a:p>
            <a:endParaRPr/>
          </a:p>
        </p:txBody>
      </p:sp>
      <p:pic>
        <p:nvPicPr>
          <p:cNvPr id="8" name="Picture 7"/>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11229502" y="6386453"/>
            <a:ext cx="718658" cy="365760"/>
          </a:xfrm>
          <a:prstGeom prst="rect">
            <a:avLst/>
          </a:prstGeom>
        </p:spPr>
      </p:pic>
      <p:pic>
        <p:nvPicPr>
          <p:cNvPr id="9" name="Picture 8"/>
          <p:cNvPicPr>
            <a:picLocks noChangeAspect="1"/>
          </p:cNvPicPr>
          <p:nvPr userDrawn="1"/>
        </p:nvPicPr>
        <p:blipFill rotWithShape="1">
          <a:blip r:embed="rId18" cstate="print">
            <a:extLst>
              <a:ext uri="{28A0092B-C50C-407E-A947-70E740481C1C}">
                <a14:useLocalDpi xmlns:a14="http://schemas.microsoft.com/office/drawing/2010/main" val="0"/>
              </a:ext>
            </a:extLst>
          </a:blip>
          <a:srcRect t="91913"/>
          <a:stretch/>
        </p:blipFill>
        <p:spPr>
          <a:xfrm>
            <a:off x="2" y="6248400"/>
            <a:ext cx="12191999" cy="609600"/>
          </a:xfrm>
          <a:prstGeom prst="rect">
            <a:avLst/>
          </a:prstGeom>
        </p:spPr>
      </p:pic>
      <p:sp>
        <p:nvSpPr>
          <p:cNvPr id="10" name="Rectangle 9"/>
          <p:cNvSpPr/>
          <p:nvPr userDrawn="1"/>
        </p:nvSpPr>
        <p:spPr>
          <a:xfrm>
            <a:off x="497418" y="1"/>
            <a:ext cx="1468967" cy="1946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itchFamily="34" charset="0"/>
            </a:endParaRPr>
          </a:p>
        </p:txBody>
      </p:sp>
      <p:cxnSp>
        <p:nvCxnSpPr>
          <p:cNvPr id="11" name="Straight Connector 10"/>
          <p:cNvCxnSpPr/>
          <p:nvPr userDrawn="1"/>
        </p:nvCxnSpPr>
        <p:spPr>
          <a:xfrm>
            <a:off x="11205595" y="108054"/>
            <a:ext cx="0" cy="1312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10730166" y="6382534"/>
            <a:ext cx="1132303" cy="418052"/>
          </a:xfrm>
          <a:prstGeom prst="rect">
            <a:avLst/>
          </a:prstGeom>
        </p:spPr>
      </p:pic>
    </p:spTree>
    <p:extLst>
      <p:ext uri="{BB962C8B-B14F-4D97-AF65-F5344CB8AC3E}">
        <p14:creationId xmlns:p14="http://schemas.microsoft.com/office/powerpoint/2010/main" val="28488538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Lst>
  <p:hf hdr="0" dt="0"/>
  <p:txStyles>
    <p:titleStyle>
      <a:lvl1pPr algn="l" defTabSz="1219170" rtl="0" eaLnBrk="1" latinLnBrk="0" hangingPunct="1">
        <a:lnSpc>
          <a:spcPct val="90000"/>
        </a:lnSpc>
        <a:spcBef>
          <a:spcPct val="0"/>
        </a:spcBef>
        <a:buNone/>
        <a:defRPr sz="2000" b="1" kern="1200">
          <a:solidFill>
            <a:srgbClr val="002856"/>
          </a:solidFill>
          <a:latin typeface="Arial" pitchFamily="34" charset="0"/>
          <a:ea typeface="+mj-ea"/>
          <a:cs typeface="Arial" pitchFamily="34" charset="0"/>
        </a:defRPr>
      </a:lvl1pPr>
    </p:titleStyle>
    <p:bodyStyle>
      <a:lvl1pPr marL="171450" indent="-171450" algn="l" defTabSz="1219170" rtl="0" eaLnBrk="1" latinLnBrk="0" hangingPunct="1">
        <a:lnSpc>
          <a:spcPct val="100000"/>
        </a:lnSpc>
        <a:spcBef>
          <a:spcPts val="500"/>
        </a:spcBef>
        <a:spcAft>
          <a:spcPts val="0"/>
        </a:spcAft>
        <a:buClr>
          <a:srgbClr val="525457"/>
        </a:buClr>
        <a:buFont typeface="Arial" panose="020B0604020202020204" pitchFamily="34" charset="0"/>
        <a:buChar char="•"/>
        <a:defRPr sz="1200" kern="1200">
          <a:solidFill>
            <a:srgbClr val="525457"/>
          </a:solidFill>
          <a:latin typeface="Arial" pitchFamily="34" charset="0"/>
          <a:ea typeface="+mn-ea"/>
          <a:cs typeface="Arial" pitchFamily="34" charset="0"/>
        </a:defRPr>
      </a:lvl1pPr>
      <a:lvl2pPr marL="480476" indent="-171450" algn="l" defTabSz="1219170" rtl="0" eaLnBrk="1" latinLnBrk="0" hangingPunct="1">
        <a:lnSpc>
          <a:spcPct val="100000"/>
        </a:lnSpc>
        <a:spcBef>
          <a:spcPts val="500"/>
        </a:spcBef>
        <a:spcAft>
          <a:spcPts val="0"/>
        </a:spcAft>
        <a:buClr>
          <a:srgbClr val="525457"/>
        </a:buClr>
        <a:buFont typeface="Arial" panose="020B0604020202020204" pitchFamily="34" charset="0"/>
        <a:buChar char="•"/>
        <a:defRPr sz="1200" kern="1200">
          <a:solidFill>
            <a:srgbClr val="525457"/>
          </a:solidFill>
          <a:latin typeface="Arial" pitchFamily="34" charset="0"/>
          <a:ea typeface="+mn-ea"/>
          <a:cs typeface="Arial" pitchFamily="34" charset="0"/>
        </a:defRPr>
      </a:lvl2pPr>
      <a:lvl3pPr marL="781034" indent="-171450" algn="l" defTabSz="1219170" rtl="0" eaLnBrk="1" latinLnBrk="0" hangingPunct="1">
        <a:lnSpc>
          <a:spcPct val="100000"/>
        </a:lnSpc>
        <a:spcBef>
          <a:spcPts val="500"/>
        </a:spcBef>
        <a:spcAft>
          <a:spcPts val="0"/>
        </a:spcAft>
        <a:buClr>
          <a:srgbClr val="525457"/>
        </a:buClr>
        <a:buFont typeface="Arial" panose="020B0604020202020204" pitchFamily="34" charset="0"/>
        <a:buChar char="•"/>
        <a:defRPr sz="1200" kern="1200">
          <a:solidFill>
            <a:srgbClr val="525457"/>
          </a:solidFill>
          <a:latin typeface="Arial" pitchFamily="34" charset="0"/>
          <a:ea typeface="+mn-ea"/>
          <a:cs typeface="Arial" pitchFamily="34" charset="0"/>
        </a:defRPr>
      </a:lvl3pPr>
      <a:lvl4pPr marL="1159908" indent="-171450" algn="l" defTabSz="1219170" rtl="0" eaLnBrk="1" latinLnBrk="0" hangingPunct="1">
        <a:lnSpc>
          <a:spcPct val="100000"/>
        </a:lnSpc>
        <a:spcBef>
          <a:spcPts val="500"/>
        </a:spcBef>
        <a:spcAft>
          <a:spcPts val="0"/>
        </a:spcAft>
        <a:buClr>
          <a:srgbClr val="525457"/>
        </a:buClr>
        <a:buFont typeface="Arial" panose="020B0604020202020204" pitchFamily="34" charset="0"/>
        <a:buChar char="•"/>
        <a:defRPr sz="1200" kern="1200">
          <a:solidFill>
            <a:srgbClr val="525457"/>
          </a:solidFill>
          <a:latin typeface="Arial" pitchFamily="34" charset="0"/>
          <a:ea typeface="+mn-ea"/>
          <a:cs typeface="Arial" pitchFamily="34" charset="0"/>
        </a:defRPr>
      </a:lvl4pPr>
      <a:lvl5pPr marL="1390619" indent="-171450" algn="l" defTabSz="1219170" rtl="0" eaLnBrk="1" latinLnBrk="0" hangingPunct="1">
        <a:lnSpc>
          <a:spcPct val="100000"/>
        </a:lnSpc>
        <a:spcBef>
          <a:spcPts val="500"/>
        </a:spcBef>
        <a:spcAft>
          <a:spcPts val="0"/>
        </a:spcAft>
        <a:buClr>
          <a:srgbClr val="525457"/>
        </a:buClr>
        <a:buFont typeface="Arial" panose="020B0604020202020204" pitchFamily="34" charset="0"/>
        <a:buChar char="•"/>
        <a:defRPr sz="1200" kern="1200">
          <a:solidFill>
            <a:srgbClr val="525457"/>
          </a:solidFill>
          <a:latin typeface="Arial" pitchFamily="34" charset="0"/>
          <a:ea typeface="+mn-ea"/>
          <a:cs typeface="Arial"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10.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92C2E-8E83-4457-AAA4-A1C7F8590C07}"/>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A5D4B43A-0DEF-4F0D-9DEA-C9D9BBA509EE}"/>
              </a:ext>
            </a:extLst>
          </p:cNvPr>
          <p:cNvPicPr>
            <a:picLocks noGrp="1" noChangeAspect="1"/>
          </p:cNvPicPr>
          <p:nvPr>
            <p:ph idx="1"/>
          </p:nvPr>
        </p:nvPicPr>
        <p:blipFill>
          <a:blip r:embed="rId2"/>
          <a:stretch>
            <a:fillRect/>
          </a:stretch>
        </p:blipFill>
        <p:spPr>
          <a:xfrm>
            <a:off x="988006" y="675035"/>
            <a:ext cx="3336767" cy="2226179"/>
          </a:xfrm>
          <a:prstGeom prst="rect">
            <a:avLst/>
          </a:prstGeom>
        </p:spPr>
      </p:pic>
      <p:sp>
        <p:nvSpPr>
          <p:cNvPr id="4" name="Footer Placeholder 3">
            <a:extLst>
              <a:ext uri="{FF2B5EF4-FFF2-40B4-BE49-F238E27FC236}">
                <a16:creationId xmlns:a16="http://schemas.microsoft.com/office/drawing/2014/main" id="{1B6DE631-B192-481B-A066-B535E0E67C6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AD49FD2-8D5D-462D-8FAB-7074B3B427E5}"/>
              </a:ext>
            </a:extLst>
          </p:cNvPr>
          <p:cNvSpPr>
            <a:spLocks noGrp="1"/>
          </p:cNvSpPr>
          <p:nvPr>
            <p:ph type="sldNum" sz="quarter" idx="12"/>
          </p:nvPr>
        </p:nvSpPr>
        <p:spPr/>
        <p:txBody>
          <a:bodyPr/>
          <a:lstStyle/>
          <a:p>
            <a:fld id="{14D65173-87C9-47C0-A890-7AD8E2754265}" type="slidenum">
              <a:rPr lang="en-US" smtClean="0"/>
              <a:pPr/>
              <a:t>1</a:t>
            </a:fld>
            <a:endParaRPr lang="en-US" dirty="0"/>
          </a:p>
        </p:txBody>
      </p:sp>
      <p:pic>
        <p:nvPicPr>
          <p:cNvPr id="7" name="Picture 6">
            <a:extLst>
              <a:ext uri="{FF2B5EF4-FFF2-40B4-BE49-F238E27FC236}">
                <a16:creationId xmlns:a16="http://schemas.microsoft.com/office/drawing/2014/main" id="{3E7A3C2A-7312-4EC1-9DA0-4375E8181551}"/>
              </a:ext>
            </a:extLst>
          </p:cNvPr>
          <p:cNvPicPr>
            <a:picLocks noChangeAspect="1"/>
          </p:cNvPicPr>
          <p:nvPr/>
        </p:nvPicPr>
        <p:blipFill>
          <a:blip r:embed="rId3"/>
          <a:stretch>
            <a:fillRect/>
          </a:stretch>
        </p:blipFill>
        <p:spPr>
          <a:xfrm>
            <a:off x="6096000" y="4153475"/>
            <a:ext cx="2397725" cy="1321638"/>
          </a:xfrm>
          <a:prstGeom prst="rect">
            <a:avLst/>
          </a:prstGeom>
          <a:effectLst>
            <a:outerShdw blurRad="50800" dist="38100" algn="l" rotWithShape="0">
              <a:prstClr val="black">
                <a:alpha val="40000"/>
              </a:prstClr>
            </a:outerShdw>
          </a:effectLst>
        </p:spPr>
      </p:pic>
      <p:pic>
        <p:nvPicPr>
          <p:cNvPr id="8" name="Picture 7">
            <a:extLst>
              <a:ext uri="{FF2B5EF4-FFF2-40B4-BE49-F238E27FC236}">
                <a16:creationId xmlns:a16="http://schemas.microsoft.com/office/drawing/2014/main" id="{8BDBEEA6-E343-4643-9AD7-1B6FF76E31FD}"/>
              </a:ext>
            </a:extLst>
          </p:cNvPr>
          <p:cNvPicPr>
            <a:picLocks noChangeAspect="1"/>
          </p:cNvPicPr>
          <p:nvPr/>
        </p:nvPicPr>
        <p:blipFill rotWithShape="1">
          <a:blip r:embed="rId4"/>
          <a:srcRect t="8751" r="2235"/>
          <a:stretch/>
        </p:blipFill>
        <p:spPr>
          <a:xfrm>
            <a:off x="8855398" y="1067552"/>
            <a:ext cx="2176021" cy="1797721"/>
          </a:xfrm>
          <a:prstGeom prst="rect">
            <a:avLst/>
          </a:prstGeom>
        </p:spPr>
      </p:pic>
      <p:pic>
        <p:nvPicPr>
          <p:cNvPr id="12" name="Picture 11">
            <a:extLst>
              <a:ext uri="{FF2B5EF4-FFF2-40B4-BE49-F238E27FC236}">
                <a16:creationId xmlns:a16="http://schemas.microsoft.com/office/drawing/2014/main" id="{F054AB9F-2F5E-4BBB-98AF-A0ED373D33AD}"/>
              </a:ext>
            </a:extLst>
          </p:cNvPr>
          <p:cNvPicPr>
            <a:picLocks noChangeAspect="1"/>
          </p:cNvPicPr>
          <p:nvPr/>
        </p:nvPicPr>
        <p:blipFill>
          <a:blip r:embed="rId5"/>
          <a:stretch>
            <a:fillRect/>
          </a:stretch>
        </p:blipFill>
        <p:spPr>
          <a:xfrm>
            <a:off x="9125526" y="3908315"/>
            <a:ext cx="2334536" cy="2304758"/>
          </a:xfrm>
          <a:prstGeom prst="rect">
            <a:avLst/>
          </a:prstGeom>
        </p:spPr>
      </p:pic>
      <p:pic>
        <p:nvPicPr>
          <p:cNvPr id="13" name="Picture 12">
            <a:extLst>
              <a:ext uri="{FF2B5EF4-FFF2-40B4-BE49-F238E27FC236}">
                <a16:creationId xmlns:a16="http://schemas.microsoft.com/office/drawing/2014/main" id="{9AB19712-9494-4D60-B60A-763310993D1D}"/>
              </a:ext>
            </a:extLst>
          </p:cNvPr>
          <p:cNvPicPr>
            <a:picLocks noChangeAspect="1"/>
          </p:cNvPicPr>
          <p:nvPr/>
        </p:nvPicPr>
        <p:blipFill>
          <a:blip r:embed="rId6"/>
          <a:stretch>
            <a:fillRect/>
          </a:stretch>
        </p:blipFill>
        <p:spPr>
          <a:xfrm>
            <a:off x="735201" y="3445624"/>
            <a:ext cx="4243184" cy="2737341"/>
          </a:xfrm>
          <a:prstGeom prst="rect">
            <a:avLst/>
          </a:prstGeom>
        </p:spPr>
      </p:pic>
      <p:sp>
        <p:nvSpPr>
          <p:cNvPr id="15" name="TextBox 14">
            <a:extLst>
              <a:ext uri="{FF2B5EF4-FFF2-40B4-BE49-F238E27FC236}">
                <a16:creationId xmlns:a16="http://schemas.microsoft.com/office/drawing/2014/main" id="{191C94CB-6119-48F4-90CE-C7994E84756A}"/>
              </a:ext>
            </a:extLst>
          </p:cNvPr>
          <p:cNvSpPr txBox="1"/>
          <p:nvPr/>
        </p:nvSpPr>
        <p:spPr>
          <a:xfrm>
            <a:off x="735201" y="3078322"/>
            <a:ext cx="4203835" cy="307777"/>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1400" dirty="0">
                <a:solidFill>
                  <a:schemeClr val="tx1">
                    <a:lumMod val="50000"/>
                  </a:schemeClr>
                </a:solidFill>
                <a:latin typeface="Segoe UI Light" panose="020B0502040204020203" pitchFamily="34" charset="0"/>
                <a:cs typeface="Segoe UI Light" panose="020B0502040204020203" pitchFamily="34" charset="0"/>
              </a:rPr>
              <a:t>Choose top predictors based on Information Value</a:t>
            </a:r>
          </a:p>
        </p:txBody>
      </p:sp>
      <p:sp>
        <p:nvSpPr>
          <p:cNvPr id="16" name="TextBox 15">
            <a:extLst>
              <a:ext uri="{FF2B5EF4-FFF2-40B4-BE49-F238E27FC236}">
                <a16:creationId xmlns:a16="http://schemas.microsoft.com/office/drawing/2014/main" id="{645CA8E8-73B2-4DB8-8421-8664330A478E}"/>
              </a:ext>
            </a:extLst>
          </p:cNvPr>
          <p:cNvSpPr txBox="1"/>
          <p:nvPr/>
        </p:nvSpPr>
        <p:spPr>
          <a:xfrm>
            <a:off x="6099038" y="675035"/>
            <a:ext cx="4932381" cy="307777"/>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1400" dirty="0">
                <a:solidFill>
                  <a:schemeClr val="tx1">
                    <a:lumMod val="50000"/>
                  </a:schemeClr>
                </a:solidFill>
                <a:latin typeface="Segoe UI Light" panose="020B0502040204020203" pitchFamily="34" charset="0"/>
                <a:cs typeface="Segoe UI Light" panose="020B0502040204020203" pitchFamily="34" charset="0"/>
              </a:rPr>
              <a:t>Model Performance Assessment</a:t>
            </a:r>
          </a:p>
        </p:txBody>
      </p:sp>
      <p:sp>
        <p:nvSpPr>
          <p:cNvPr id="17" name="TextBox 16">
            <a:extLst>
              <a:ext uri="{FF2B5EF4-FFF2-40B4-BE49-F238E27FC236}">
                <a16:creationId xmlns:a16="http://schemas.microsoft.com/office/drawing/2014/main" id="{0D719F04-C464-4279-94BD-BC238E82814C}"/>
              </a:ext>
            </a:extLst>
          </p:cNvPr>
          <p:cNvSpPr txBox="1"/>
          <p:nvPr/>
        </p:nvSpPr>
        <p:spPr>
          <a:xfrm>
            <a:off x="6168833" y="3600538"/>
            <a:ext cx="4932381" cy="307777"/>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1400" dirty="0">
                <a:solidFill>
                  <a:schemeClr val="tx1">
                    <a:lumMod val="50000"/>
                  </a:schemeClr>
                </a:solidFill>
                <a:latin typeface="Segoe UI Light" panose="020B0502040204020203" pitchFamily="34" charset="0"/>
                <a:cs typeface="Segoe UI Light" panose="020B0502040204020203" pitchFamily="34" charset="0"/>
              </a:rPr>
              <a:t>Sensitivity Analysis &amp; Decision Optimization</a:t>
            </a:r>
          </a:p>
        </p:txBody>
      </p:sp>
      <p:pic>
        <p:nvPicPr>
          <p:cNvPr id="19" name="Picture 18">
            <a:extLst>
              <a:ext uri="{FF2B5EF4-FFF2-40B4-BE49-F238E27FC236}">
                <a16:creationId xmlns:a16="http://schemas.microsoft.com/office/drawing/2014/main" id="{23472369-BFDD-41F7-995D-02CF46EC9777}"/>
              </a:ext>
            </a:extLst>
          </p:cNvPr>
          <p:cNvPicPr>
            <a:picLocks noChangeAspect="1"/>
          </p:cNvPicPr>
          <p:nvPr/>
        </p:nvPicPr>
        <p:blipFill>
          <a:blip r:embed="rId7"/>
          <a:stretch>
            <a:fillRect/>
          </a:stretch>
        </p:blipFill>
        <p:spPr>
          <a:xfrm>
            <a:off x="6039983" y="1106657"/>
            <a:ext cx="2815415" cy="1568476"/>
          </a:xfrm>
          <a:prstGeom prst="rect">
            <a:avLst/>
          </a:prstGeom>
        </p:spPr>
      </p:pic>
    </p:spTree>
    <p:extLst>
      <p:ext uri="{BB962C8B-B14F-4D97-AF65-F5344CB8AC3E}">
        <p14:creationId xmlns:p14="http://schemas.microsoft.com/office/powerpoint/2010/main" val="704244780"/>
      </p:ext>
    </p:extLst>
  </p:cSld>
  <p:clrMapOvr>
    <a:masterClrMapping/>
  </p:clrMapOvr>
</p:sld>
</file>

<file path=ppt/theme/theme1.xml><?xml version="1.0" encoding="utf-8"?>
<a:theme xmlns:a="http://schemas.openxmlformats.org/drawingml/2006/main" name="InfosysDefaultTheme">
  <a:themeElements>
    <a:clrScheme name="Accent 7">
      <a:dk1>
        <a:srgbClr val="6D6E71"/>
      </a:dk1>
      <a:lt1>
        <a:sysClr val="window" lastClr="FFFFFF"/>
      </a:lt1>
      <a:dk2>
        <a:srgbClr val="1F9CD7"/>
      </a:dk2>
      <a:lt2>
        <a:srgbClr val="A7A9AC"/>
      </a:lt2>
      <a:accent1>
        <a:srgbClr val="007CC3"/>
      </a:accent1>
      <a:accent2>
        <a:srgbClr val="F15A29"/>
      </a:accent2>
      <a:accent3>
        <a:srgbClr val="6D6E71"/>
      </a:accent3>
      <a:accent4>
        <a:srgbClr val="47BAEB"/>
      </a:accent4>
      <a:accent5>
        <a:srgbClr val="FAA41A"/>
      </a:accent5>
      <a:accent6>
        <a:srgbClr val="3E7D32"/>
      </a:accent6>
      <a:hlink>
        <a:srgbClr val="D2232A"/>
      </a:hlink>
      <a:folHlink>
        <a:srgbClr val="F9DFA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smtClean="0">
            <a:latin typeface="Arial" pitchFamily="34" charset="0"/>
            <a:cs typeface="Arial" pitchFamily="34" charset="0"/>
          </a:defRPr>
        </a:defPPr>
      </a:lstStyle>
    </a:txDef>
  </a:objectDefaults>
  <a:extraClrSchemeLst/>
  <a:extLst>
    <a:ext uri="{05A4C25C-085E-4340-85A3-A5531E510DB2}">
      <thm15:themeFamily xmlns:thm15="http://schemas.microsoft.com/office/thememl/2012/main" name="Presentation1" id="{A881F9C0-ED2A-4546-BAC1-80993CBBE715}" vid="{85AE16D0-F024-4905-829D-4C890FC8D692}"/>
    </a:ext>
  </a:extLst>
</a:theme>
</file>

<file path=docProps/app.xml><?xml version="1.0" encoding="utf-8"?>
<Properties xmlns="http://schemas.openxmlformats.org/officeDocument/2006/extended-properties" xmlns:vt="http://schemas.openxmlformats.org/officeDocument/2006/docPropsVTypes">
  <TotalTime>49</TotalTime>
  <Words>16</Words>
  <Application>Microsoft Office PowerPoint</Application>
  <PresentationFormat>Widescreen</PresentationFormat>
  <Paragraphs>4</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Segoe UI Light</vt:lpstr>
      <vt:lpstr>InfosysDefaultTheme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dc:title>
  <dc:creator>Sandeep Rajput</dc:creator>
  <cp:lastModifiedBy>Sandeep Rajput</cp:lastModifiedBy>
  <cp:revision>53</cp:revision>
  <dcterms:created xsi:type="dcterms:W3CDTF">2022-08-24T17:25:48Z</dcterms:created>
  <dcterms:modified xsi:type="dcterms:W3CDTF">2022-08-24T18:15:24Z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0819fa7-4367-4500-ba88-dd630d977609_Enabled">
    <vt:lpwstr>true</vt:lpwstr>
  </property>
  <property fmtid="{D5CDD505-2E9C-101B-9397-08002B2CF9AE}" pid="3" name="MSIP_Label_a0819fa7-4367-4500-ba88-dd630d977609_SetDate">
    <vt:lpwstr>2022-08-24T17:25:48Z</vt:lpwstr>
  </property>
  <property fmtid="{D5CDD505-2E9C-101B-9397-08002B2CF9AE}" pid="4" name="MSIP_Label_a0819fa7-4367-4500-ba88-dd630d977609_Method">
    <vt:lpwstr>Standard</vt:lpwstr>
  </property>
  <property fmtid="{D5CDD505-2E9C-101B-9397-08002B2CF9AE}" pid="5" name="MSIP_Label_a0819fa7-4367-4500-ba88-dd630d977609_Name">
    <vt:lpwstr>a0819fa7-4367-4500-ba88-dd630d977609</vt:lpwstr>
  </property>
  <property fmtid="{D5CDD505-2E9C-101B-9397-08002B2CF9AE}" pid="6" name="MSIP_Label_a0819fa7-4367-4500-ba88-dd630d977609_SiteId">
    <vt:lpwstr>63ce7d59-2f3e-42cd-a8cc-be764cff5eb6</vt:lpwstr>
  </property>
  <property fmtid="{D5CDD505-2E9C-101B-9397-08002B2CF9AE}" pid="7" name="MSIP_Label_a0819fa7-4367-4500-ba88-dd630d977609_ActionId">
    <vt:lpwstr>76ad9b53-1d2c-498a-99d1-9ec5a472d1b5</vt:lpwstr>
  </property>
  <property fmtid="{D5CDD505-2E9C-101B-9397-08002B2CF9AE}" pid="8" name="MSIP_Label_a0819fa7-4367-4500-ba88-dd630d977609_ContentBits">
    <vt:lpwstr>0</vt:lpwstr>
  </property>
</Properties>
</file>