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8B8012-C986-4DEF-A811-6F81B89B1A4C}">
  <a:tblStyle styleId="{848B8012-C986-4DEF-A811-6F81B89B1A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5.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5.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5.jpg"/><Relationship Id="rId4" Type="http://schemas.openxmlformats.org/officeDocument/2006/relationships/image" Target="../media/image1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5.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5.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5.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jpg"/><Relationship Id="rId4" Type="http://schemas.openxmlformats.org/officeDocument/2006/relationships/image" Target="../media/image8.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5.jpg"/><Relationship Id="rId4" Type="http://schemas.openxmlformats.org/officeDocument/2006/relationships/image" Target="../media/image8.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5.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5.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5.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5.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5.jpg"/><Relationship Id="rId4" Type="http://schemas.openxmlformats.org/officeDocument/2006/relationships/image" Target="../media/image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jpg"/><Relationship Id="rId4" Type="http://schemas.openxmlformats.org/officeDocument/2006/relationships/image" Target="../media/image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jpg"/><Relationship Id="rId4" Type="http://schemas.openxmlformats.org/officeDocument/2006/relationships/image" Target="../media/image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5.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5.jpg"/><Relationship Id="rId4" Type="http://schemas.openxmlformats.org/officeDocument/2006/relationships/image" Target="../media/image1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5.jpg"/><Relationship Id="rId4" Type="http://schemas.openxmlformats.org/officeDocument/2006/relationships/image" Target="../media/image16.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5.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5.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5.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5.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5.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5.jpg"/><Relationship Id="rId4" Type="http://schemas.openxmlformats.org/officeDocument/2006/relationships/image" Target="../media/image1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5.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5.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5.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5.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17.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17.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5.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18.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18.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18.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18.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18.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18.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18.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18.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1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20.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5.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5.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5.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2.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5.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4.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4.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4.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5.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5.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4.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4.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3.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5.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4.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5.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5.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5.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{848B8012-C986-4DEF-A811-6F81B89B1A4C}</a:tableStyleId>
              </a:tblPr>
              <a:tblGrid>
                <a:gridCol w="814875"/>
                <a:gridCol w="80322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{848B8012-C986-4DEF-A811-6F81B89B1A4C}</a:tableStyleId>
              </a:tblPr>
              <a:tblGrid>
                <a:gridCol w="663600"/>
                <a:gridCol w="745050"/>
                <a:gridCol w="791575"/>
              </a:tblGrid>
              <a:tr h="509625">
                <a:tc>
                  <a:txBody>
                    <a:bodyPr>
                      <a:noAutofit/>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noAutofit/>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noAutofit/>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{848B8012-C986-4DEF-A811-6F81B89B1A4C}</a:tableStyleId>
              </a:tblPr>
              <a:tblGrid>
                <a:gridCol w="689750"/>
                <a:gridCol w="689750"/>
              </a:tblGrid>
              <a:tr h="402800">
                <a:tc>
                  <a:txBody>
                    <a:bodyPr>
                      <a:noAutofit/>
                    </a:bodyPr>
                    <a:lstStyle/>
                    <a:p>
                      <a:pPr indent="0" lvl="0" marL="0" rtl="0" algn="l">
                        <a:spcBef>
                          <a:spcPts val="0"/>
                        </a:spcBef>
                        <a:spcAft>
                          <a:spcPts val="0"/>
                        </a:spcAft>
                        <a:buNone/>
                      </a:pPr>
                      <a:r>
                        <a:rPr lang="en"/>
                        <a:t>Time1</a:t>
                      </a:r>
                      <a:endParaRPr/>
                    </a:p>
                  </a:txBody>
                  <a:tcPr marT="91425" marB="91425" marR="91425" marL="91425"/>
                </a:tc>
                <a:tc>
                  <a:txBody>
                    <a:bodyPr>
                      <a:noAutofit/>
                    </a:bodyPr>
                    <a:lstStyle/>
                    <a:p>
                      <a:pPr indent="0" lvl="0" marL="0" rtl="0" algn="l">
                        <a:spcBef>
                          <a:spcPts val="0"/>
                        </a:spcBef>
                        <a:spcAft>
                          <a:spcPts val="0"/>
                        </a:spcAft>
                        <a:buNone/>
                      </a:pPr>
                      <a:r>
                        <a:rPr lang="en"/>
                        <a:t>10</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noAutofit/>
                    </a:bodyPr>
                    <a:lstStyle/>
                    <a:p>
                      <a:pPr indent="0" lvl="0" marL="0" rtl="0" algn="l">
                        <a:spcBef>
                          <a:spcPts val="0"/>
                        </a:spcBef>
                        <a:spcAft>
                          <a:spcPts val="0"/>
                        </a:spcAft>
                        <a:buNone/>
                      </a:pPr>
                      <a:r>
                        <a:rPr lang="en"/>
                        <a:t>12</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noAutofit/>
                    </a:bodyPr>
                    <a:lstStyle/>
                    <a:p>
                      <a:pPr indent="0" lvl="0" marL="0" rtl="0" algn="l">
                        <a:spcBef>
                          <a:spcPts val="0"/>
                        </a:spcBef>
                        <a:spcAft>
                          <a:spcPts val="0"/>
                        </a:spcAft>
                        <a:buNone/>
                      </a:pPr>
                      <a:r>
                        <a:rPr lang="en"/>
                        <a:t>8</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noAutofit/>
                    </a:bodyPr>
                    <a:lstStyle/>
                    <a:p>
                      <a:pPr indent="0" lvl="0" marL="0" rtl="0" algn="l">
                        <a:spcBef>
                          <a:spcPts val="0"/>
                        </a:spcBef>
                        <a:spcAft>
                          <a:spcPts val="0"/>
                        </a:spcAft>
                        <a:buNone/>
                      </a:pPr>
                      <a:r>
                        <a:rPr lang="en"/>
                        <a:t>14</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noAutofit/>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{848B8012-C986-4DEF-A811-6F81B89B1A4C}</a:tableStyleId>
              </a:tblPr>
              <a:tblGrid>
                <a:gridCol w="689750"/>
                <a:gridCol w="689750"/>
              </a:tblGrid>
              <a:tr h="402800">
                <a:tc>
                  <a:txBody>
                    <a:bodyPr>
                      <a:noAutofit/>
                    </a:bodyPr>
                    <a:lstStyle/>
                    <a:p>
                      <a:pPr indent="0" lvl="0" marL="0" rtl="0" algn="l">
                        <a:spcBef>
                          <a:spcPts val="0"/>
                        </a:spcBef>
                        <a:spcAft>
                          <a:spcPts val="0"/>
                        </a:spcAft>
                        <a:buNone/>
                      </a:pPr>
                      <a:r>
                        <a:rPr lang="en"/>
                        <a:t>Time1</a:t>
                      </a:r>
                      <a:endParaRPr/>
                    </a:p>
                  </a:txBody>
                  <a:tcPr marT="91425" marB="91425" marR="91425" marL="91425"/>
                </a:tc>
                <a:tc>
                  <a:txBody>
                    <a:bodyPr>
                      <a:noAutofit/>
                    </a:bodyPr>
                    <a:lstStyle/>
                    <a:p>
                      <a:pPr indent="0" lvl="0" marL="0" rtl="0" algn="l">
                        <a:spcBef>
                          <a:spcPts val="0"/>
                        </a:spcBef>
                        <a:spcAft>
                          <a:spcPts val="0"/>
                        </a:spcAft>
                        <a:buNone/>
                      </a:pPr>
                      <a:r>
                        <a:rPr lang="en"/>
                        <a:t>NA</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noAutofit/>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{848B8012-C986-4DEF-A811-6F81B89B1A4C}</a:tableStyleId>
              </a:tblPr>
              <a:tblGrid>
                <a:gridCol w="689750"/>
                <a:gridCol w="689750"/>
              </a:tblGrid>
              <a:tr h="402800">
                <a:tc>
                  <a:txBody>
                    <a:bodyPr>
                      <a:noAutofit/>
                    </a:bodyPr>
                    <a:lstStyle/>
                    <a:p>
                      <a:pPr indent="0" lvl="0" marL="0" rtl="0" algn="l">
                        <a:spcBef>
                          <a:spcPts val="0"/>
                        </a:spcBef>
                        <a:spcAft>
                          <a:spcPts val="0"/>
                        </a:spcAft>
                        <a:buNone/>
                      </a:pPr>
                      <a:r>
                        <a:rPr lang="en"/>
                        <a:t>Time1</a:t>
                      </a:r>
                      <a:endParaRPr/>
                    </a:p>
                  </a:txBody>
                  <a:tcPr marT="91425" marB="91425" marR="91425" marL="91425"/>
                </a:tc>
                <a:tc>
                  <a:txBody>
                    <a:bodyPr>
                      <a:noAutofit/>
                    </a:bodyPr>
                    <a:lstStyle/>
                    <a:p>
                      <a:pPr indent="0" lvl="0" marL="0" rtl="0" algn="l">
                        <a:spcBef>
                          <a:spcPts val="0"/>
                        </a:spcBef>
                        <a:spcAft>
                          <a:spcPts val="0"/>
                        </a:spcAft>
                        <a:buNone/>
                      </a:pPr>
                      <a:r>
                        <a:rPr lang="en"/>
                        <a:t>NA</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noAutofit/>
                    </a:bodyPr>
                    <a:lstStyle/>
                    <a:p>
                      <a:pPr indent="0" lvl="0" marL="0" rtl="0" algn="l">
                        <a:spcBef>
                          <a:spcPts val="0"/>
                        </a:spcBef>
                        <a:spcAft>
                          <a:spcPts val="0"/>
                        </a:spcAft>
                        <a:buNone/>
                      </a:pPr>
                      <a:r>
                        <a:rPr lang="en"/>
                        <a:t>NA</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r>
              <a:tr h="402800">
                <a:tc>
                  <a:txBody>
                    <a:bodyPr>
                      <a:noAutofit/>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noAutofit/>
                    </a:bodyPr>
                    <a:lstStyle/>
                    <a:p>
                      <a:pPr indent="0" lvl="0" marL="0" rtl="0" algn="l">
                        <a:spcBef>
                          <a:spcPts val="0"/>
                        </a:spcBef>
                        <a:spcAft>
                          <a:spcPts val="0"/>
                        </a:spcAft>
                        <a:buNone/>
                      </a:pPr>
                      <a:r>
                        <a:rPr lang="en"/>
                        <a:t>10</a:t>
                      </a:r>
                      <a:endParaRPr/>
                    </a:p>
                  </a:txBody>
                  <a:tcPr marT="91425" marB="91425" marR="91425" marL="91425"/>
                </a:tc>
              </a:tr>
              <a:tr h="398925">
                <a:tc>
                  <a:txBody>
                    <a:bodyPr>
                      <a:noAutofit/>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noAutofit/>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