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A96"/>
    <a:srgbClr val="54929E"/>
    <a:srgbClr val="1D5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Styles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100000"/>
                      <a:shade val="100000"/>
                      <a:satMod val="130000"/>
                    </a:schemeClr>
                  </a:gs>
                  <a:gs pos="100000">
                    <a:schemeClr val="dk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400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280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600">
                      <a:solidFill>
                        <a:schemeClr val="bg2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REST</c:v>
                </c:pt>
                <c:pt idx="1">
                  <c:v>SOAP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69.0</c:v>
                </c:pt>
                <c:pt idx="1">
                  <c:v>22.0</c:v>
                </c:pt>
                <c:pt idx="2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>
          <a:latin typeface="Ubuntu"/>
          <a:cs typeface="Ubuntu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7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FD7A-5408-8745-9EBB-D5091EDAF6FF}" type="datetimeFigureOut">
              <a:rPr lang="en-US" smtClean="0"/>
              <a:t>12/09/13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3B9C-4675-7D42-BC90-E714AC6D9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3" name="Picture 2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5" name="Picture 4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6" name="Picture 5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6" name="Rounded Rectangle 25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3696463" y="3386758"/>
            <a:ext cx="730782" cy="1255176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/>
              <a:cs typeface="Ubuntu"/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5050097" y="3386758"/>
            <a:ext cx="730782" cy="1255176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/>
              <a:cs typeface="Ubuntu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3991" y="3662575"/>
            <a:ext cx="107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79646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Ubuntu"/>
                <a:cs typeface="Ubuntu"/>
              </a:rPr>
              <a:t>API</a:t>
            </a:r>
            <a:endParaRPr lang="en-US" sz="3600" b="1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79646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0677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18" name="Picture 17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19" name="Picture 18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20" name="Picture 19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1" name="Rounded Rectangle 20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980036" y="4295677"/>
            <a:ext cx="41372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54925" y="4295677"/>
            <a:ext cx="1157237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3696463" y="3386758"/>
            <a:ext cx="730782" cy="908919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6" name="Up-Down Arrow 25"/>
          <p:cNvSpPr/>
          <p:nvPr/>
        </p:nvSpPr>
        <p:spPr>
          <a:xfrm>
            <a:off x="5050097" y="3386758"/>
            <a:ext cx="730782" cy="908919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9448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864422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80035" y="2517786"/>
            <a:ext cx="5532126" cy="271234"/>
          </a:xfrm>
          <a:prstGeom prst="roundRect">
            <a:avLst>
              <a:gd name="adj" fmla="val 29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Load Balancer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Cloud 8"/>
          <p:cNvSpPr/>
          <p:nvPr/>
        </p:nvSpPr>
        <p:spPr>
          <a:xfrm>
            <a:off x="3705873" y="1608685"/>
            <a:ext cx="2089891" cy="82296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Ubuntu"/>
              <a:cs typeface="Ubuntu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980035" y="4641934"/>
            <a:ext cx="4137239" cy="1515128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54924" y="4641934"/>
            <a:ext cx="1157237" cy="1515128"/>
          </a:xfrm>
          <a:prstGeom prst="roundRect">
            <a:avLst>
              <a:gd name="adj" fmla="val 147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Ubuntu"/>
                <a:cs typeface="Ubuntu"/>
              </a:rPr>
              <a:t>SAP CRM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80035" y="2859434"/>
            <a:ext cx="2647739" cy="527324"/>
          </a:xfrm>
          <a:prstGeom prst="roundRect">
            <a:avLst>
              <a:gd name="adj" fmla="val 258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Java Web App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0036" y="4295677"/>
            <a:ext cx="41372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54925" y="4295677"/>
            <a:ext cx="1157237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ICM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80035" y="3460278"/>
            <a:ext cx="2647739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Ubuntu"/>
                <a:cs typeface="Ubuntu"/>
              </a:rPr>
              <a:t>Ehcache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64423" y="3460278"/>
            <a:ext cx="2647738" cy="271234"/>
          </a:xfrm>
          <a:prstGeom prst="roundRect">
            <a:avLst>
              <a:gd name="adj" fmla="val 83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  <a:latin typeface="Ubuntu"/>
                <a:cs typeface="Ubuntu"/>
              </a:rPr>
              <a:t>Ehcache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43662" y="735286"/>
            <a:ext cx="2577069" cy="579314"/>
            <a:chOff x="3443662" y="632239"/>
            <a:chExt cx="2577069" cy="579314"/>
          </a:xfrm>
        </p:grpSpPr>
        <p:pic>
          <p:nvPicPr>
            <p:cNvPr id="18" name="Picture 17" descr="chrome_256x256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662" y="632239"/>
              <a:ext cx="579314" cy="579314"/>
            </a:xfrm>
            <a:prstGeom prst="rect">
              <a:avLst/>
            </a:prstGeom>
          </p:spPr>
        </p:pic>
        <p:pic>
          <p:nvPicPr>
            <p:cNvPr id="19" name="Picture 18" descr="firefox_256x25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17" y="632239"/>
              <a:ext cx="579314" cy="579314"/>
            </a:xfrm>
            <a:prstGeom prst="rect">
              <a:avLst/>
            </a:prstGeom>
          </p:spPr>
        </p:pic>
        <p:pic>
          <p:nvPicPr>
            <p:cNvPr id="20" name="Picture 19" descr="ie10_256x25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39" y="632239"/>
              <a:ext cx="579314" cy="579314"/>
            </a:xfrm>
            <a:prstGeom prst="rect">
              <a:avLst/>
            </a:prstGeom>
          </p:spPr>
        </p:pic>
      </p:grpSp>
      <p:sp>
        <p:nvSpPr>
          <p:cNvPr id="21" name="Up-Down Arrow 20"/>
          <p:cNvSpPr/>
          <p:nvPr/>
        </p:nvSpPr>
        <p:spPr>
          <a:xfrm>
            <a:off x="3696463" y="3731512"/>
            <a:ext cx="730782" cy="564165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2" name="Up-Down Arrow 21"/>
          <p:cNvSpPr/>
          <p:nvPr/>
        </p:nvSpPr>
        <p:spPr>
          <a:xfrm>
            <a:off x="5050097" y="3731512"/>
            <a:ext cx="730782" cy="564165"/>
          </a:xfrm>
          <a:prstGeom prst="upDownArrow">
            <a:avLst>
              <a:gd name="adj1" fmla="val 50000"/>
              <a:gd name="adj2" fmla="val 2865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6983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70928"/>
              </p:ext>
            </p:extLst>
          </p:nvPr>
        </p:nvGraphicFramePr>
        <p:xfrm>
          <a:off x="2294819" y="274638"/>
          <a:ext cx="6391980" cy="6231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9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2837" y="2710315"/>
            <a:ext cx="2800890" cy="3378707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  <a:latin typeface="Ubuntu"/>
                <a:cs typeface="Ubuntu"/>
              </a:rPr>
              <a:t>SAP ECC</a:t>
            </a:r>
          </a:p>
        </p:txBody>
      </p:sp>
      <p:sp>
        <p:nvSpPr>
          <p:cNvPr id="5" name="Can 4"/>
          <p:cNvSpPr/>
          <p:nvPr/>
        </p:nvSpPr>
        <p:spPr>
          <a:xfrm>
            <a:off x="5363649" y="4496398"/>
            <a:ext cx="2324625" cy="895877"/>
          </a:xfrm>
          <a:prstGeom prst="can">
            <a:avLst>
              <a:gd name="adj" fmla="val 38924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DB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63649" y="3719592"/>
            <a:ext cx="2324625" cy="612373"/>
          </a:xfrm>
          <a:prstGeom prst="roundRect">
            <a:avLst>
              <a:gd name="adj" fmla="val 982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Business Logic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63650" y="2930753"/>
            <a:ext cx="1054586" cy="612373"/>
          </a:xfrm>
          <a:prstGeom prst="roundRect">
            <a:avLst>
              <a:gd name="adj" fmla="val 982"/>
            </a:avLst>
          </a:prstGeom>
          <a:solidFill>
            <a:srgbClr val="257A9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SOAP API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33688" y="2930753"/>
            <a:ext cx="1054586" cy="612373"/>
          </a:xfrm>
          <a:prstGeom prst="roundRect">
            <a:avLst>
              <a:gd name="adj" fmla="val 98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Ubuntu"/>
                <a:cs typeface="Ubuntu"/>
              </a:rPr>
              <a:t>REST API</a:t>
            </a:r>
            <a:endParaRPr lang="en-US" dirty="0">
              <a:solidFill>
                <a:srgbClr val="000000"/>
              </a:solidFill>
              <a:latin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47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00"/>
            <a:ext cx="9144000" cy="47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11248</TotalTime>
  <Words>55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Sascha Wenninger</dc:creator>
  <cp:lastModifiedBy>Sascha Wenninger</cp:lastModifiedBy>
  <cp:revision>12</cp:revision>
  <dcterms:created xsi:type="dcterms:W3CDTF">2013-08-31T07:31:06Z</dcterms:created>
  <dcterms:modified xsi:type="dcterms:W3CDTF">2013-09-14T13:39:33Z</dcterms:modified>
</cp:coreProperties>
</file>