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Currency Converter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easy-to-use tool to convert currencies accurately and instantly.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Currency Converter App provides real-time conversion rates for global currencies. Designed for both casual users and business professionals, it offers a user-friendly interface and lightning-fast conversion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Real-time exchange rate updates</a:t>
            </a:r>
          </a:p>
          <a:p>
            <a:r>
              <a:rPr dirty="0"/>
              <a:t>- Supports multiple currencies</a:t>
            </a:r>
          </a:p>
          <a:p>
            <a:r>
              <a:rPr dirty="0"/>
              <a:t>- Simple and intuitive user interface</a:t>
            </a:r>
          </a:p>
          <a:p>
            <a:r>
              <a:rPr dirty="0"/>
              <a:t>- Lightweight and fast performance</a:t>
            </a:r>
          </a:p>
          <a:p>
            <a:r>
              <a:rPr dirty="0"/>
              <a:t>- Accurate conversion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HTML, CSS, JavaScript</a:t>
            </a:r>
          </a:p>
          <a:p>
            <a:r>
              <a:rPr dirty="0"/>
              <a:t>- Exchange rate API integration</a:t>
            </a:r>
          </a:p>
          <a:p>
            <a:r>
              <a:rPr dirty="0"/>
              <a:t>- Responsive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Sufyan Malik</a:t>
            </a:r>
          </a:p>
          <a:p>
            <a:r>
              <a:rPr dirty="0"/>
              <a:t>- Saifullah</a:t>
            </a:r>
            <a:endParaRPr lang="en-US" dirty="0"/>
          </a:p>
          <a:p>
            <a:r>
              <a:rPr lang="en-US" dirty="0"/>
              <a:t>- Samad</a:t>
            </a:r>
          </a:p>
          <a:p>
            <a:r>
              <a:rPr lang="en-US" dirty="0"/>
              <a:t>- Hamza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Currency Converter App</vt:lpstr>
      <vt:lpstr>Introduction</vt:lpstr>
      <vt:lpstr>Key Features</vt:lpstr>
      <vt:lpstr>Technologies Used</vt:lpstr>
      <vt:lpstr>Team Contributors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Sufyan</cp:lastModifiedBy>
  <cp:revision>4</cp:revision>
  <dcterms:created xsi:type="dcterms:W3CDTF">2013-01-27T09:14:16Z</dcterms:created>
  <dcterms:modified xsi:type="dcterms:W3CDTF">2025-04-23T05:17:17Z</dcterms:modified>
  <cp:category/>
</cp:coreProperties>
</file>