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4" r:id="rId6"/>
    <p:sldId id="259" r:id="rId7"/>
    <p:sldId id="260" r:id="rId8"/>
    <p:sldId id="263" r:id="rId9"/>
    <p:sldId id="262" r:id="rId10"/>
    <p:sldId id="261" r:id="rId11"/>
    <p:sldId id="265" r:id="rId12"/>
  </p:sldIdLst>
  <p:sldSz cx="45720000" cy="45720000"/>
  <p:notesSz cx="6858000" cy="9144000"/>
  <p:defaultTextStyle>
    <a:defPPr>
      <a:defRPr lang="en-US"/>
    </a:defPPr>
    <a:lvl1pPr marL="0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778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55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334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111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3889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4667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44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223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1884" y="-78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7" y="31094313"/>
            <a:ext cx="4575544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429000" y="11684010"/>
            <a:ext cx="38862000" cy="1219840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7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429000" y="24077380"/>
            <a:ext cx="38862000" cy="7998027"/>
          </a:xfrm>
        </p:spPr>
        <p:txBody>
          <a:bodyPr lIns="261253" rIns="261253"/>
          <a:lstStyle>
            <a:lvl1pPr marL="0" marR="365755" indent="0" algn="r">
              <a:buNone/>
              <a:defRPr>
                <a:solidFill>
                  <a:schemeClr val="tx2"/>
                </a:solidFill>
              </a:defRPr>
            </a:lvl1pPr>
            <a:lvl2pPr marL="2612532" indent="0" algn="ctr">
              <a:buNone/>
            </a:lvl2pPr>
            <a:lvl3pPr marL="5225064" indent="0" algn="ctr">
              <a:buNone/>
            </a:lvl3pPr>
            <a:lvl4pPr marL="7837597" indent="0" algn="ctr">
              <a:buNone/>
            </a:lvl4pPr>
            <a:lvl5pPr marL="10450129" indent="0" algn="ctr">
              <a:buNone/>
            </a:lvl5pPr>
            <a:lvl6pPr marL="13062661" indent="0" algn="ctr">
              <a:buNone/>
            </a:lvl6pPr>
            <a:lvl7pPr marL="15675193" indent="0" algn="ctr">
              <a:buNone/>
            </a:lvl7pPr>
            <a:lvl8pPr marL="18287726" indent="0" algn="ctr">
              <a:buNone/>
            </a:lvl8pPr>
            <a:lvl9pPr marL="2090025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8823" y="33020000"/>
            <a:ext cx="45738825" cy="1274725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9875530"/>
            <a:ext cx="41148000" cy="2924047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220065" y="1830937"/>
            <a:ext cx="8887350" cy="372850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40"/>
            <a:ext cx="31623000" cy="3728506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880" y="7064747"/>
            <a:ext cx="38862000" cy="12192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27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13565" y="19544747"/>
            <a:ext cx="22860000" cy="9699253"/>
          </a:xfrm>
        </p:spPr>
        <p:txBody>
          <a:bodyPr lIns="522506" rIns="522506" anchor="t"/>
          <a:lstStyle>
            <a:lvl1pPr marL="0" indent="0" algn="l">
              <a:buNone/>
              <a:defRPr sz="13100">
                <a:solidFill>
                  <a:schemeClr val="tx1"/>
                </a:solidFill>
              </a:defRPr>
            </a:lvl1pPr>
            <a:lvl2pPr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8183400" y="20036480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7251320" y="20036480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87552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87552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820333"/>
            <a:ext cx="41148000" cy="7620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6068000"/>
            <a:ext cx="20200940" cy="5080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045013" anchor="ctr"/>
          <a:lstStyle>
            <a:lvl1pPr marL="0" indent="0">
              <a:buNone/>
              <a:defRPr sz="13700" b="0">
                <a:solidFill>
                  <a:schemeClr val="bg1"/>
                </a:solidFill>
              </a:defRPr>
            </a:lvl1pPr>
            <a:lvl2pPr>
              <a:buNone/>
              <a:defRPr sz="11400" b="1"/>
            </a:lvl2pPr>
            <a:lvl3pPr>
              <a:buNone/>
              <a:defRPr sz="10300" b="1"/>
            </a:lvl3pPr>
            <a:lvl4pPr>
              <a:buNone/>
              <a:defRPr sz="9100" b="1"/>
            </a:lvl4pPr>
            <a:lvl5pPr>
              <a:buNone/>
              <a:defRPr sz="9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3225132" y="36068000"/>
            <a:ext cx="20208875" cy="5080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045013" anchor="ctr"/>
          <a:lstStyle>
            <a:lvl1pPr marL="0" indent="0">
              <a:buNone/>
              <a:defRPr sz="13700" b="0">
                <a:solidFill>
                  <a:schemeClr val="bg1"/>
                </a:solidFill>
              </a:defRPr>
            </a:lvl1pPr>
            <a:lvl2pPr>
              <a:buNone/>
              <a:defRPr sz="11400" b="1"/>
            </a:lvl2pPr>
            <a:lvl3pPr>
              <a:buNone/>
              <a:defRPr sz="10300" b="1"/>
            </a:lvl3pPr>
            <a:lvl4pPr>
              <a:buNone/>
              <a:defRPr sz="9100" b="1"/>
            </a:lvl4pPr>
            <a:lvl5pPr>
              <a:buNone/>
              <a:defRPr sz="9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0" y="9628630"/>
            <a:ext cx="20200940" cy="2627842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9628630"/>
            <a:ext cx="20208875" cy="2627842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2512000"/>
            <a:ext cx="37408880" cy="3048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4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098000" y="35700680"/>
            <a:ext cx="19872960" cy="6096000"/>
          </a:xfrm>
        </p:spPr>
        <p:txBody>
          <a:bodyPr/>
          <a:lstStyle>
            <a:lvl1pPr marL="0" indent="0" algn="r">
              <a:buNone/>
              <a:defRPr sz="9100"/>
            </a:lvl1pPr>
            <a:lvl2pPr>
              <a:buNone/>
              <a:defRPr sz="6900"/>
            </a:lvl2pPr>
            <a:lvl3pPr>
              <a:buNone/>
              <a:defRPr sz="5700"/>
            </a:lvl3pPr>
            <a:lvl4pPr>
              <a:buNone/>
              <a:defRPr sz="5100"/>
            </a:lvl4pPr>
            <a:lvl5pPr>
              <a:buNone/>
              <a:defRPr sz="5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828800"/>
            <a:ext cx="37398960" cy="30480000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635160" y="42719627"/>
            <a:ext cx="9601200" cy="2438400"/>
          </a:xfrm>
        </p:spPr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6160" y="36289347"/>
            <a:ext cx="35814000" cy="4321547"/>
          </a:xfrm>
          <a:noFill/>
        </p:spPr>
        <p:txBody>
          <a:bodyPr lIns="522506" tIns="0" rIns="522506" anchor="t"/>
          <a:lstStyle>
            <a:lvl1pPr marL="0" marR="104501" indent="0" algn="r">
              <a:buNone/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000" y="1266453"/>
            <a:ext cx="43434000" cy="29260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83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00363" y="42719630"/>
            <a:ext cx="11753405" cy="24341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434147"/>
            <a:ext cx="40377160" cy="3751147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7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96365" y="39632907"/>
            <a:ext cx="24703120" cy="614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428587" y="39593407"/>
            <a:ext cx="18452255" cy="622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0210" y="38608353"/>
            <a:ext cx="17011570" cy="720578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22506" tIns="261253" rIns="522506" bIns="26125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46183" y="38584923"/>
            <a:ext cx="17027545" cy="722922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3320560" y="33256267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42388480" y="33256267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496365" y="39632907"/>
            <a:ext cx="24703120" cy="614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428587" y="39593407"/>
            <a:ext cx="18452255" cy="622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0210" y="38608353"/>
            <a:ext cx="17011570" cy="720578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22506" tIns="261253" rIns="522506" bIns="26125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46183" y="38584923"/>
            <a:ext cx="17027545" cy="722922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506" tIns="261253" rIns="522506" bIns="26125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0" y="9875523"/>
            <a:ext cx="41148000" cy="30173087"/>
          </a:xfrm>
          <a:prstGeom prst="rect">
            <a:avLst/>
          </a:prstGeom>
        </p:spPr>
        <p:txBody>
          <a:bodyPr vert="horz" lIns="522506" tIns="261253" rIns="522506" bIns="26125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3635160" y="42719627"/>
            <a:ext cx="9601200" cy="2438400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l" eaLnBrk="1" latinLnBrk="0" hangingPunct="1">
              <a:defRPr kumimoji="0" sz="5700">
                <a:solidFill>
                  <a:schemeClr val="tx1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1900363" y="42719630"/>
            <a:ext cx="11753405" cy="2434167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r" eaLnBrk="1" latinLnBrk="0" hangingPunct="1">
              <a:defRPr kumimoji="0" sz="5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236360" y="42719630"/>
            <a:ext cx="1828800" cy="2434167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r" eaLnBrk="1" latinLnBrk="0" hangingPunct="1">
              <a:defRPr kumimoji="0" sz="5700" b="0">
                <a:solidFill>
                  <a:schemeClr val="tx1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3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090026" indent="-1463018" algn="l" rtl="0" eaLnBrk="1" latinLnBrk="0" hangingPunct="1">
        <a:spcBef>
          <a:spcPts val="228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3044" indent="-1306266" algn="l" rtl="0" eaLnBrk="1" latinLnBrk="0" hangingPunct="1">
        <a:spcBef>
          <a:spcPts val="1851"/>
        </a:spcBef>
        <a:buClr>
          <a:schemeClr val="accent1"/>
        </a:buClr>
        <a:buFont typeface="Verdana"/>
        <a:buChar char="◦"/>
        <a:defRPr kumimoji="0"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4911561" indent="-1306266" algn="l" rtl="0" eaLnBrk="1" latinLnBrk="0" hangingPunct="1">
        <a:spcBef>
          <a:spcPts val="2000"/>
        </a:spcBef>
        <a:buClr>
          <a:schemeClr val="accent2"/>
        </a:buClr>
        <a:buSzPct val="100000"/>
        <a:buFont typeface="Wingdings 2"/>
        <a:buChar char="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3pPr>
      <a:lvl4pPr marL="6531331" indent="-1306266" algn="l" rtl="0" eaLnBrk="1" latinLnBrk="0" hangingPunct="1">
        <a:spcBef>
          <a:spcPts val="2000"/>
        </a:spcBef>
        <a:buClr>
          <a:schemeClr val="accent2"/>
        </a:buClr>
        <a:buFont typeface="Wingdings 2"/>
        <a:buChar char=""/>
        <a:defRPr kumimoji="0"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7837597" indent="-1306266" algn="l" rtl="0" eaLnBrk="1" latinLnBrk="0" hangingPunct="1">
        <a:spcBef>
          <a:spcPts val="2000"/>
        </a:spcBef>
        <a:buClr>
          <a:schemeClr val="accent2"/>
        </a:buClr>
        <a:buFont typeface="Wingdings 2"/>
        <a:buChar char="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863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50129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95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3062661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5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837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1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1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2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0" cy="1132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30481"/>
            <a:ext cx="45720000" cy="4572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721" y="0"/>
            <a:ext cx="31135319" cy="83932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523720" cy="8393218"/>
          </a:xfrm>
          <a:prstGeom prst="rect">
            <a:avLst/>
          </a:prstGeom>
        </p:spPr>
      </p:pic>
      <p:sp>
        <p:nvSpPr>
          <p:cNvPr id="30" name="Up Arrow 29"/>
          <p:cNvSpPr/>
          <p:nvPr/>
        </p:nvSpPr>
        <p:spPr>
          <a:xfrm>
            <a:off x="37117023" y="26862650"/>
            <a:ext cx="1524000" cy="328803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8618" y="12653009"/>
            <a:ext cx="10243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User App</a:t>
            </a:r>
            <a:endParaRPr lang="en-US" sz="1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052656" y="27824430"/>
            <a:ext cx="111423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Cricket Match</a:t>
            </a:r>
            <a:endParaRPr lang="en-US" sz="15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1" y="30719851"/>
            <a:ext cx="28007310" cy="150001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523721" y="0"/>
            <a:ext cx="20604478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0" b="1" dirty="0" smtClean="0"/>
              <a:t>Cricket </a:t>
            </a:r>
            <a:r>
              <a:rPr lang="en-US" sz="17500" b="1" dirty="0" smtClean="0"/>
              <a:t>Score </a:t>
            </a:r>
          </a:p>
          <a:p>
            <a:r>
              <a:rPr lang="en-US" sz="17500" b="1" dirty="0" smtClean="0"/>
              <a:t>Keeping</a:t>
            </a:r>
          </a:p>
          <a:p>
            <a:r>
              <a:rPr lang="en-US" sz="17500" b="1" dirty="0" smtClean="0"/>
              <a:t>App</a:t>
            </a:r>
          </a:p>
          <a:p>
            <a:endParaRPr lang="en-US" sz="17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319200" y="25846662"/>
            <a:ext cx="7078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Admin App</a:t>
            </a:r>
            <a:endParaRPr lang="en-US" sz="1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61290"/>
            <a:ext cx="17621250" cy="2945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0" y="8393218"/>
            <a:ext cx="11826241" cy="1760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487" y="16957154"/>
            <a:ext cx="9654538" cy="957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796" y="12489391"/>
            <a:ext cx="6457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28815983" y="8393218"/>
            <a:ext cx="4683442" cy="3268133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50" y="12569611"/>
            <a:ext cx="6457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eft-Right Arrow 42"/>
          <p:cNvSpPr/>
          <p:nvPr/>
        </p:nvSpPr>
        <p:spPr>
          <a:xfrm>
            <a:off x="9840279" y="12569611"/>
            <a:ext cx="4683442" cy="3268133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				        Team Name and    Players Playing from that Team.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0" y="9220200"/>
            <a:ext cx="15316200" cy="281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875523"/>
            <a:ext cx="22479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In User App Main Activity has 6</a:t>
            </a:r>
          </a:p>
          <a:p>
            <a:pPr marL="627008" indent="0">
              <a:buNone/>
            </a:pPr>
            <a:r>
              <a:rPr lang="en-US" dirty="0" smtClean="0"/>
              <a:t>  Buttons and a text  		  field.</a:t>
            </a:r>
          </a:p>
          <a:p>
            <a:r>
              <a:rPr lang="en-US" dirty="0" smtClean="0"/>
              <a:t>Get ID is used to get Ids for all on going matches.</a:t>
            </a:r>
          </a:p>
          <a:p>
            <a:r>
              <a:rPr lang="en-US" dirty="0" smtClean="0"/>
              <a:t>Text Field is used to type Match ID followed by Respective Buttons for Particular Stats.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0" y="6934200"/>
            <a:ext cx="19126200" cy="3329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14300"/>
            <a:ext cx="45720000" cy="4583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0" dirty="0" smtClean="0">
              <a:solidFill>
                <a:schemeClr val="tx1"/>
              </a:solidFill>
            </a:endParaRPr>
          </a:p>
          <a:p>
            <a:pPr algn="ctr"/>
            <a:endParaRPr lang="en-US" sz="12000" dirty="0">
              <a:solidFill>
                <a:schemeClr val="tx1"/>
              </a:solidFill>
            </a:endParaRPr>
          </a:p>
          <a:p>
            <a:pPr algn="ctr"/>
            <a:endParaRPr lang="en-US" sz="12000" dirty="0" smtClean="0">
              <a:solidFill>
                <a:schemeClr val="tx1"/>
              </a:solidFill>
            </a:endParaRPr>
          </a:p>
          <a:p>
            <a:pPr algn="ctr"/>
            <a:endParaRPr lang="en-US" sz="12000" dirty="0">
              <a:solidFill>
                <a:schemeClr val="tx1"/>
              </a:solidFill>
            </a:endParaRP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Cricket Score 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Keeping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8600" y="1889760"/>
            <a:ext cx="7162800" cy="1197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Server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15680" y="15008543"/>
            <a:ext cx="9144000" cy="12054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 Score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Keeper</a:t>
            </a:r>
            <a:endParaRPr lang="en-US" sz="12000" dirty="0" smtClean="0">
              <a:solidFill>
                <a:schemeClr val="tx1"/>
              </a:solidFill>
            </a:endParaRP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Mobile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1320" y="15008543"/>
            <a:ext cx="7162800" cy="1197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User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11353800" y="5340665"/>
            <a:ext cx="5943600" cy="24384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8956000" y="5158740"/>
            <a:ext cx="5943600" cy="24384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49" y="8818235"/>
            <a:ext cx="6276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640" y="0"/>
            <a:ext cx="7010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11452"/>
            <a:ext cx="7010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8872530"/>
            <a:ext cx="6276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3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MySQL Database.</a:t>
            </a:r>
          </a:p>
          <a:p>
            <a:r>
              <a:rPr lang="en-US" dirty="0" smtClean="0"/>
              <a:t>Webserver-Apache Server.</a:t>
            </a:r>
          </a:p>
          <a:p>
            <a:r>
              <a:rPr lang="en-US" dirty="0" smtClean="0"/>
              <a:t>Server side Scripting Language PHP.</a:t>
            </a:r>
          </a:p>
          <a:p>
            <a:r>
              <a:rPr lang="en-US" dirty="0"/>
              <a:t>Project Consists of Two Android Applications.</a:t>
            </a:r>
          </a:p>
          <a:p>
            <a:r>
              <a:rPr lang="en-US" dirty="0" smtClean="0"/>
              <a:t>One App is called Admin Score Keeping App.</a:t>
            </a:r>
          </a:p>
          <a:p>
            <a:r>
              <a:rPr lang="en-US" dirty="0" smtClean="0"/>
              <a:t>Other App is called User App.</a:t>
            </a:r>
          </a:p>
          <a:p>
            <a:pPr marL="62700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Description of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3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3"/>
            <a:ext cx="23164800" cy="30173087"/>
          </a:xfrm>
        </p:spPr>
        <p:txBody>
          <a:bodyPr/>
          <a:lstStyle/>
          <a:p>
            <a:r>
              <a:rPr lang="en-US" dirty="0" smtClean="0"/>
              <a:t>Main Activity Defines about Update Types and Starts new Activity for different categories of uploads with the </a:t>
            </a:r>
            <a:r>
              <a:rPr lang="en-US" dirty="0"/>
              <a:t>Button </a:t>
            </a:r>
            <a:r>
              <a:rPr lang="en-US" dirty="0" smtClean="0"/>
              <a:t>press.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Admin Score Keeper App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Main Activity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0" y="9906000"/>
            <a:ext cx="15621000" cy="283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18592800" cy="30173087"/>
          </a:xfrm>
        </p:spPr>
        <p:txBody>
          <a:bodyPr/>
          <a:lstStyle/>
          <a:p>
            <a:r>
              <a:rPr lang="en-US" dirty="0" smtClean="0"/>
              <a:t>Register Activity have 5 Options</a:t>
            </a:r>
          </a:p>
          <a:p>
            <a:r>
              <a:rPr lang="en-US" dirty="0" smtClean="0"/>
              <a:t>Each Buttons Starts New Activity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Register Activity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880" y="9677400"/>
            <a:ext cx="21869400" cy="307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0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   7 Text Fields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Text Field for Id number for viewers</a:t>
            </a:r>
          </a:p>
          <a:p>
            <a:r>
              <a:rPr lang="en-US" dirty="0" smtClean="0"/>
              <a:t>2nd is for update Type</a:t>
            </a:r>
          </a:p>
          <a:p>
            <a:r>
              <a:rPr lang="en-US" dirty="0" smtClean="0"/>
              <a:t>3rd and 4th for Team Names</a:t>
            </a:r>
          </a:p>
          <a:p>
            <a:r>
              <a:rPr lang="en-US" dirty="0" smtClean="0"/>
              <a:t>5th for the Team who won the Toss</a:t>
            </a:r>
          </a:p>
          <a:p>
            <a:r>
              <a:rPr lang="en-US" dirty="0" smtClean="0"/>
              <a:t>6th for Batting Team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for Bowling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616" y="10134600"/>
            <a:ext cx="16525875" cy="2994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875523"/>
            <a:ext cx="245364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Text</a:t>
            </a:r>
          </a:p>
          <a:p>
            <a:pPr marL="627008" indent="0">
              <a:buNone/>
            </a:pPr>
            <a:r>
              <a:rPr lang="en-US" dirty="0" smtClean="0"/>
              <a:t>Fields for Match ID, Update Type , Weather</a:t>
            </a:r>
          </a:p>
          <a:p>
            <a:pPr marL="627008" indent="0">
              <a:buNone/>
            </a:pPr>
            <a:r>
              <a:rPr lang="en-US" dirty="0" smtClean="0"/>
              <a:t>Forecast , Pitch Type</a:t>
            </a:r>
          </a:p>
          <a:p>
            <a:pPr marL="627008" indent="0">
              <a:buNone/>
            </a:pPr>
            <a:r>
              <a:rPr lang="en-US" dirty="0" smtClean="0"/>
              <a:t>And for the Name of        the Venue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Conditions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0" y="8991600"/>
            <a:ext cx="15468600" cy="284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      Match ID, update Type, Batsman Batting and Bowler Bowling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Batsman And Bowler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0" y="9753600"/>
            <a:ext cx="16230600" cy="286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Match Id , update Type , Team Name, Score , Wickets , Overs , Total Overs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Update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0" y="8839200"/>
            <a:ext cx="15316200" cy="288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5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1345</TotalTime>
  <Words>238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PowerPoint Presentation</vt:lpstr>
      <vt:lpstr>PowerPoint Presentation</vt:lpstr>
      <vt:lpstr>Description of  project</vt:lpstr>
      <vt:lpstr>Admin Score Keeper App Main Activity </vt:lpstr>
      <vt:lpstr>Register Activity </vt:lpstr>
      <vt:lpstr>Match Details</vt:lpstr>
      <vt:lpstr>Playing Conditions</vt:lpstr>
      <vt:lpstr>Current Batsman And Bowler</vt:lpstr>
      <vt:lpstr>Score Update</vt:lpstr>
      <vt:lpstr>Teams</vt:lpstr>
      <vt:lpstr>User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</dc:creator>
  <cp:lastModifiedBy>Sufyan</cp:lastModifiedBy>
  <cp:revision>48</cp:revision>
  <dcterms:created xsi:type="dcterms:W3CDTF">2015-12-09T15:26:18Z</dcterms:created>
  <dcterms:modified xsi:type="dcterms:W3CDTF">2016-04-26T03:51:40Z</dcterms:modified>
</cp:coreProperties>
</file>