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778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555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2334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3111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3889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4667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5445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6223" algn="l" defTabSz="3761555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1896" y="-78"/>
      </p:cViewPr>
      <p:guideLst>
        <p:guide orient="horz" pos="1440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0FDB1-A2A0-4D66-B75A-1B69034B478E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2125F777-D980-47ED-A77F-544C2FE36E4C}">
      <dgm:prSet phldrT="[Text]" custT="1"/>
      <dgm:spPr/>
      <dgm:t>
        <a:bodyPr/>
        <a:lstStyle/>
        <a:p>
          <a:r>
            <a:rPr lang="en-US" sz="9600" dirty="0" smtClean="0">
              <a:solidFill>
                <a:schemeClr val="tx1"/>
              </a:solidFill>
            </a:rPr>
            <a:t>Data base Server</a:t>
          </a:r>
          <a:endParaRPr lang="en-US" sz="9600" dirty="0">
            <a:solidFill>
              <a:schemeClr val="tx1"/>
            </a:solidFill>
          </a:endParaRPr>
        </a:p>
      </dgm:t>
    </dgm:pt>
    <dgm:pt modelId="{2B831988-902F-4B23-8199-C15967B3C096}" type="parTrans" cxnId="{2B9929C7-5111-4B6E-ACF0-3D49DDAF225D}">
      <dgm:prSet/>
      <dgm:spPr/>
      <dgm:t>
        <a:bodyPr/>
        <a:lstStyle/>
        <a:p>
          <a:endParaRPr lang="en-US"/>
        </a:p>
      </dgm:t>
    </dgm:pt>
    <dgm:pt modelId="{BDD3C955-CAA4-4962-BEEA-38C53BFD2CA1}" type="sibTrans" cxnId="{2B9929C7-5111-4B6E-ACF0-3D49DDAF225D}">
      <dgm:prSet/>
      <dgm:spPr/>
      <dgm:t>
        <a:bodyPr/>
        <a:lstStyle/>
        <a:p>
          <a:endParaRPr lang="en-US"/>
        </a:p>
      </dgm:t>
    </dgm:pt>
    <dgm:pt modelId="{263A8074-A447-4D77-89AA-1E7B0A74FC95}">
      <dgm:prSet phldrT="[Text]" custT="1"/>
      <dgm:spPr/>
      <dgm:t>
        <a:bodyPr/>
        <a:lstStyle/>
        <a:p>
          <a:r>
            <a:rPr lang="en-US" sz="9600" dirty="0" smtClean="0">
              <a:solidFill>
                <a:schemeClr val="tx1"/>
              </a:solidFill>
            </a:rPr>
            <a:t>Scoreboard Input Mobile App</a:t>
          </a:r>
          <a:endParaRPr lang="en-US" sz="9600" dirty="0">
            <a:solidFill>
              <a:schemeClr val="tx1"/>
            </a:solidFill>
          </a:endParaRPr>
        </a:p>
      </dgm:t>
    </dgm:pt>
    <dgm:pt modelId="{46563F18-D0F0-4A23-A86F-A9E50463C34B}" type="parTrans" cxnId="{F8D1CCB5-F86A-48E8-9FDA-1050C8389EBD}">
      <dgm:prSet/>
      <dgm:spPr/>
      <dgm:t>
        <a:bodyPr/>
        <a:lstStyle/>
        <a:p>
          <a:endParaRPr lang="en-US"/>
        </a:p>
      </dgm:t>
    </dgm:pt>
    <dgm:pt modelId="{7AC55E42-1866-48BC-BB90-7A2D11D2EE5E}" type="sibTrans" cxnId="{F8D1CCB5-F86A-48E8-9FDA-1050C8389EBD}">
      <dgm:prSet/>
      <dgm:spPr/>
      <dgm:t>
        <a:bodyPr/>
        <a:lstStyle/>
        <a:p>
          <a:endParaRPr lang="en-US"/>
        </a:p>
      </dgm:t>
    </dgm:pt>
    <dgm:pt modelId="{A2E554EC-866C-4B0A-8442-6A2B8E90340E}">
      <dgm:prSet phldrT="[Text]" custT="1"/>
      <dgm:spPr/>
      <dgm:t>
        <a:bodyPr/>
        <a:lstStyle/>
        <a:p>
          <a:r>
            <a:rPr lang="en-US" sz="9600" dirty="0" smtClean="0">
              <a:solidFill>
                <a:schemeClr val="tx1"/>
              </a:solidFill>
            </a:rPr>
            <a:t>Adruino via Bluetooth</a:t>
          </a:r>
        </a:p>
        <a:p>
          <a:r>
            <a:rPr lang="en-US" sz="9600" dirty="0" smtClean="0"/>
            <a:t> </a:t>
          </a:r>
          <a:endParaRPr lang="en-US" sz="9600" dirty="0"/>
        </a:p>
      </dgm:t>
    </dgm:pt>
    <dgm:pt modelId="{5DDF8DC7-2817-4831-92D3-1305936CCF0B}" type="parTrans" cxnId="{8251F660-9E4B-43A2-9D50-106D24E00409}">
      <dgm:prSet/>
      <dgm:spPr/>
      <dgm:t>
        <a:bodyPr/>
        <a:lstStyle/>
        <a:p>
          <a:endParaRPr lang="en-US"/>
        </a:p>
      </dgm:t>
    </dgm:pt>
    <dgm:pt modelId="{84BD0123-FFF3-4466-A4F9-4B2FF5BC1ABE}" type="sibTrans" cxnId="{8251F660-9E4B-43A2-9D50-106D24E00409}">
      <dgm:prSet/>
      <dgm:spPr/>
      <dgm:t>
        <a:bodyPr/>
        <a:lstStyle/>
        <a:p>
          <a:endParaRPr lang="en-US"/>
        </a:p>
      </dgm:t>
    </dgm:pt>
    <dgm:pt modelId="{3A5B2FDC-B272-4C8D-932C-A2AEA2D079CB}" type="pres">
      <dgm:prSet presAssocID="{4CD0FDB1-A2A0-4D66-B75A-1B69034B478E}" presName="Name0" presStyleCnt="0">
        <dgm:presLayoutVars>
          <dgm:dir/>
          <dgm:resizeHandles val="exact"/>
        </dgm:presLayoutVars>
      </dgm:prSet>
      <dgm:spPr/>
    </dgm:pt>
    <dgm:pt modelId="{54BD0D43-BAC4-4DAD-B18B-EB48755403A8}" type="pres">
      <dgm:prSet presAssocID="{4CD0FDB1-A2A0-4D66-B75A-1B69034B478E}" presName="fgShape" presStyleLbl="fgShp" presStyleIdx="0" presStyleCnt="1" custScaleX="79460" custScaleY="53392"/>
      <dgm:spPr>
        <a:solidFill>
          <a:schemeClr val="tx1"/>
        </a:solidFill>
      </dgm:spPr>
    </dgm:pt>
    <dgm:pt modelId="{E388EE24-907E-4045-B87B-CBB5D1CDC8BF}" type="pres">
      <dgm:prSet presAssocID="{4CD0FDB1-A2A0-4D66-B75A-1B69034B478E}" presName="linComp" presStyleCnt="0"/>
      <dgm:spPr/>
    </dgm:pt>
    <dgm:pt modelId="{C47B7697-46B0-44BE-A99D-17F7182FC9F4}" type="pres">
      <dgm:prSet presAssocID="{2125F777-D980-47ED-A77F-544C2FE36E4C}" presName="compNode" presStyleCnt="0"/>
      <dgm:spPr/>
    </dgm:pt>
    <dgm:pt modelId="{294D3C6A-005F-486B-ABE0-5713090D244A}" type="pres">
      <dgm:prSet presAssocID="{2125F777-D980-47ED-A77F-544C2FE36E4C}" presName="bkgdShape" presStyleLbl="node1" presStyleIdx="0" presStyleCnt="3"/>
      <dgm:spPr/>
      <dgm:t>
        <a:bodyPr/>
        <a:lstStyle/>
        <a:p>
          <a:endParaRPr lang="en-US"/>
        </a:p>
      </dgm:t>
    </dgm:pt>
    <dgm:pt modelId="{DDB0C836-196F-446B-8351-24E8935A51C9}" type="pres">
      <dgm:prSet presAssocID="{2125F777-D980-47ED-A77F-544C2FE36E4C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AB47C-7BC2-4B0E-A9DC-03CD5D125FF4}" type="pres">
      <dgm:prSet presAssocID="{2125F777-D980-47ED-A77F-544C2FE36E4C}" presName="invisiNode" presStyleLbl="node1" presStyleIdx="0" presStyleCnt="3"/>
      <dgm:spPr/>
    </dgm:pt>
    <dgm:pt modelId="{C8EBE37E-CFDB-4470-A61C-B4E3BC7E0CFA}" type="pres">
      <dgm:prSet presAssocID="{2125F777-D980-47ED-A77F-544C2FE36E4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F4E3CE6-81CC-4412-B3A9-B3BDE5E6B5CB}" type="pres">
      <dgm:prSet presAssocID="{BDD3C955-CAA4-4962-BEEA-38C53BFD2C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3ADA7E-3260-45CF-AC11-346242EFE06A}" type="pres">
      <dgm:prSet presAssocID="{263A8074-A447-4D77-89AA-1E7B0A74FC95}" presName="compNode" presStyleCnt="0"/>
      <dgm:spPr/>
    </dgm:pt>
    <dgm:pt modelId="{B79F7B48-1855-4352-8823-7B356E712E68}" type="pres">
      <dgm:prSet presAssocID="{263A8074-A447-4D77-89AA-1E7B0A74FC95}" presName="bkgdShape" presStyleLbl="node1" presStyleIdx="1" presStyleCnt="3"/>
      <dgm:spPr/>
      <dgm:t>
        <a:bodyPr/>
        <a:lstStyle/>
        <a:p>
          <a:endParaRPr lang="en-US"/>
        </a:p>
      </dgm:t>
    </dgm:pt>
    <dgm:pt modelId="{1E7BBCC6-5B46-4298-8519-4E0002A64539}" type="pres">
      <dgm:prSet presAssocID="{263A8074-A447-4D77-89AA-1E7B0A74FC95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2B792-D07E-4627-A4CF-8B441F6C0F80}" type="pres">
      <dgm:prSet presAssocID="{263A8074-A447-4D77-89AA-1E7B0A74FC95}" presName="invisiNode" presStyleLbl="node1" presStyleIdx="1" presStyleCnt="3"/>
      <dgm:spPr/>
    </dgm:pt>
    <dgm:pt modelId="{37495522-100A-481A-9790-AFA8965E30DB}" type="pres">
      <dgm:prSet presAssocID="{263A8074-A447-4D77-89AA-1E7B0A74FC9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B0A783A5-0E2D-4706-BC85-625469F27CCA}" type="pres">
      <dgm:prSet presAssocID="{7AC55E42-1866-48BC-BB90-7A2D11D2EE5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6E7307-2D4D-40DA-92BC-E15C46880B5C}" type="pres">
      <dgm:prSet presAssocID="{A2E554EC-866C-4B0A-8442-6A2B8E90340E}" presName="compNode" presStyleCnt="0"/>
      <dgm:spPr/>
    </dgm:pt>
    <dgm:pt modelId="{BEFC54D0-3023-464D-9A5F-474F78C31861}" type="pres">
      <dgm:prSet presAssocID="{A2E554EC-866C-4B0A-8442-6A2B8E90340E}" presName="bkgdShape" presStyleLbl="node1" presStyleIdx="2" presStyleCnt="3" custLinFactNeighborX="-2822" custLinFactNeighborY="2655"/>
      <dgm:spPr/>
      <dgm:t>
        <a:bodyPr/>
        <a:lstStyle/>
        <a:p>
          <a:endParaRPr lang="en-US"/>
        </a:p>
      </dgm:t>
    </dgm:pt>
    <dgm:pt modelId="{4CE6E1AA-F475-490E-BBF6-38867736DCFF}" type="pres">
      <dgm:prSet presAssocID="{A2E554EC-866C-4B0A-8442-6A2B8E90340E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64FE59-3BA5-49CA-A609-016E3B0B2352}" type="pres">
      <dgm:prSet presAssocID="{A2E554EC-866C-4B0A-8442-6A2B8E90340E}" presName="invisiNode" presStyleLbl="node1" presStyleIdx="2" presStyleCnt="3"/>
      <dgm:spPr/>
    </dgm:pt>
    <dgm:pt modelId="{D4CAB3D8-ABF6-4FE1-87DB-ADBA4806D9DC}" type="pres">
      <dgm:prSet presAssocID="{A2E554EC-866C-4B0A-8442-6A2B8E90340E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</dgm:ptLst>
  <dgm:cxnLst>
    <dgm:cxn modelId="{F8D1CCB5-F86A-48E8-9FDA-1050C8389EBD}" srcId="{4CD0FDB1-A2A0-4D66-B75A-1B69034B478E}" destId="{263A8074-A447-4D77-89AA-1E7B0A74FC95}" srcOrd="1" destOrd="0" parTransId="{46563F18-D0F0-4A23-A86F-A9E50463C34B}" sibTransId="{7AC55E42-1866-48BC-BB90-7A2D11D2EE5E}"/>
    <dgm:cxn modelId="{D1F79DB7-DD08-4154-A69D-ECA9D3642E23}" type="presOf" srcId="{A2E554EC-866C-4B0A-8442-6A2B8E90340E}" destId="{BEFC54D0-3023-464D-9A5F-474F78C31861}" srcOrd="0" destOrd="0" presId="urn:microsoft.com/office/officeart/2005/8/layout/hList7"/>
    <dgm:cxn modelId="{F0F985CE-ED5A-4EC6-9998-83AE658FBD71}" type="presOf" srcId="{BDD3C955-CAA4-4962-BEEA-38C53BFD2CA1}" destId="{DF4E3CE6-81CC-4412-B3A9-B3BDE5E6B5CB}" srcOrd="0" destOrd="0" presId="urn:microsoft.com/office/officeart/2005/8/layout/hList7"/>
    <dgm:cxn modelId="{8251F660-9E4B-43A2-9D50-106D24E00409}" srcId="{4CD0FDB1-A2A0-4D66-B75A-1B69034B478E}" destId="{A2E554EC-866C-4B0A-8442-6A2B8E90340E}" srcOrd="2" destOrd="0" parTransId="{5DDF8DC7-2817-4831-92D3-1305936CCF0B}" sibTransId="{84BD0123-FFF3-4466-A4F9-4B2FF5BC1ABE}"/>
    <dgm:cxn modelId="{32762F4A-7D40-4EE3-88DE-1D234A756F55}" type="presOf" srcId="{7AC55E42-1866-48BC-BB90-7A2D11D2EE5E}" destId="{B0A783A5-0E2D-4706-BC85-625469F27CCA}" srcOrd="0" destOrd="0" presId="urn:microsoft.com/office/officeart/2005/8/layout/hList7"/>
    <dgm:cxn modelId="{FBE9C268-A541-419E-9A8F-30112538D840}" type="presOf" srcId="{2125F777-D980-47ED-A77F-544C2FE36E4C}" destId="{294D3C6A-005F-486B-ABE0-5713090D244A}" srcOrd="0" destOrd="0" presId="urn:microsoft.com/office/officeart/2005/8/layout/hList7"/>
    <dgm:cxn modelId="{C5508323-A424-41B8-9320-FE408FFF8ADF}" type="presOf" srcId="{263A8074-A447-4D77-89AA-1E7B0A74FC95}" destId="{1E7BBCC6-5B46-4298-8519-4E0002A64539}" srcOrd="1" destOrd="0" presId="urn:microsoft.com/office/officeart/2005/8/layout/hList7"/>
    <dgm:cxn modelId="{8360B039-F685-4A2F-9C3E-51501EDF056B}" type="presOf" srcId="{4CD0FDB1-A2A0-4D66-B75A-1B69034B478E}" destId="{3A5B2FDC-B272-4C8D-932C-A2AEA2D079CB}" srcOrd="0" destOrd="0" presId="urn:microsoft.com/office/officeart/2005/8/layout/hList7"/>
    <dgm:cxn modelId="{FDF013E6-D906-49BC-B1FC-E3AEC06BAAD4}" type="presOf" srcId="{A2E554EC-866C-4B0A-8442-6A2B8E90340E}" destId="{4CE6E1AA-F475-490E-BBF6-38867736DCFF}" srcOrd="1" destOrd="0" presId="urn:microsoft.com/office/officeart/2005/8/layout/hList7"/>
    <dgm:cxn modelId="{498D784E-848E-437A-B622-4DF41A577E34}" type="presOf" srcId="{2125F777-D980-47ED-A77F-544C2FE36E4C}" destId="{DDB0C836-196F-446B-8351-24E8935A51C9}" srcOrd="1" destOrd="0" presId="urn:microsoft.com/office/officeart/2005/8/layout/hList7"/>
    <dgm:cxn modelId="{F892711C-3FF0-43E1-90EE-CE016863E2A6}" type="presOf" srcId="{263A8074-A447-4D77-89AA-1E7B0A74FC95}" destId="{B79F7B48-1855-4352-8823-7B356E712E68}" srcOrd="0" destOrd="0" presId="urn:microsoft.com/office/officeart/2005/8/layout/hList7"/>
    <dgm:cxn modelId="{2B9929C7-5111-4B6E-ACF0-3D49DDAF225D}" srcId="{4CD0FDB1-A2A0-4D66-B75A-1B69034B478E}" destId="{2125F777-D980-47ED-A77F-544C2FE36E4C}" srcOrd="0" destOrd="0" parTransId="{2B831988-902F-4B23-8199-C15967B3C096}" sibTransId="{BDD3C955-CAA4-4962-BEEA-38C53BFD2CA1}"/>
    <dgm:cxn modelId="{A643A22B-445B-4F12-AEC5-81A39C2FFD16}" type="presParOf" srcId="{3A5B2FDC-B272-4C8D-932C-A2AEA2D079CB}" destId="{54BD0D43-BAC4-4DAD-B18B-EB48755403A8}" srcOrd="0" destOrd="0" presId="urn:microsoft.com/office/officeart/2005/8/layout/hList7"/>
    <dgm:cxn modelId="{F8D4B802-D520-4892-82CB-2A4A6008CF44}" type="presParOf" srcId="{3A5B2FDC-B272-4C8D-932C-A2AEA2D079CB}" destId="{E388EE24-907E-4045-B87B-CBB5D1CDC8BF}" srcOrd="1" destOrd="0" presId="urn:microsoft.com/office/officeart/2005/8/layout/hList7"/>
    <dgm:cxn modelId="{A7175C3C-AC24-424A-9A66-1B558EAEF9ED}" type="presParOf" srcId="{E388EE24-907E-4045-B87B-CBB5D1CDC8BF}" destId="{C47B7697-46B0-44BE-A99D-17F7182FC9F4}" srcOrd="0" destOrd="0" presId="urn:microsoft.com/office/officeart/2005/8/layout/hList7"/>
    <dgm:cxn modelId="{783EFE57-1122-4EC5-8942-1834F6119E40}" type="presParOf" srcId="{C47B7697-46B0-44BE-A99D-17F7182FC9F4}" destId="{294D3C6A-005F-486B-ABE0-5713090D244A}" srcOrd="0" destOrd="0" presId="urn:microsoft.com/office/officeart/2005/8/layout/hList7"/>
    <dgm:cxn modelId="{0BDD914D-C20A-4012-AE3A-36D495EA34EA}" type="presParOf" srcId="{C47B7697-46B0-44BE-A99D-17F7182FC9F4}" destId="{DDB0C836-196F-446B-8351-24E8935A51C9}" srcOrd="1" destOrd="0" presId="urn:microsoft.com/office/officeart/2005/8/layout/hList7"/>
    <dgm:cxn modelId="{5A2A51CA-8C82-4557-958B-EA53A1456B71}" type="presParOf" srcId="{C47B7697-46B0-44BE-A99D-17F7182FC9F4}" destId="{A41AB47C-7BC2-4B0E-A9DC-03CD5D125FF4}" srcOrd="2" destOrd="0" presId="urn:microsoft.com/office/officeart/2005/8/layout/hList7"/>
    <dgm:cxn modelId="{C17B4B8D-FE81-4C48-B721-5982CF75C54A}" type="presParOf" srcId="{C47B7697-46B0-44BE-A99D-17F7182FC9F4}" destId="{C8EBE37E-CFDB-4470-A61C-B4E3BC7E0CFA}" srcOrd="3" destOrd="0" presId="urn:microsoft.com/office/officeart/2005/8/layout/hList7"/>
    <dgm:cxn modelId="{28B13EBC-12B8-4EBC-A62E-E6A26A1D2A1B}" type="presParOf" srcId="{E388EE24-907E-4045-B87B-CBB5D1CDC8BF}" destId="{DF4E3CE6-81CC-4412-B3A9-B3BDE5E6B5CB}" srcOrd="1" destOrd="0" presId="urn:microsoft.com/office/officeart/2005/8/layout/hList7"/>
    <dgm:cxn modelId="{0DD0F524-389A-4378-8B57-B5F754A39420}" type="presParOf" srcId="{E388EE24-907E-4045-B87B-CBB5D1CDC8BF}" destId="{F03ADA7E-3260-45CF-AC11-346242EFE06A}" srcOrd="2" destOrd="0" presId="urn:microsoft.com/office/officeart/2005/8/layout/hList7"/>
    <dgm:cxn modelId="{A1501CFE-58DE-475E-B4F2-986CE1797C2D}" type="presParOf" srcId="{F03ADA7E-3260-45CF-AC11-346242EFE06A}" destId="{B79F7B48-1855-4352-8823-7B356E712E68}" srcOrd="0" destOrd="0" presId="urn:microsoft.com/office/officeart/2005/8/layout/hList7"/>
    <dgm:cxn modelId="{52E0F10F-8816-4D59-9939-0C217F2DB20B}" type="presParOf" srcId="{F03ADA7E-3260-45CF-AC11-346242EFE06A}" destId="{1E7BBCC6-5B46-4298-8519-4E0002A64539}" srcOrd="1" destOrd="0" presId="urn:microsoft.com/office/officeart/2005/8/layout/hList7"/>
    <dgm:cxn modelId="{DBDEEBB7-DA4C-46B7-AEEE-517A0C3A6549}" type="presParOf" srcId="{F03ADA7E-3260-45CF-AC11-346242EFE06A}" destId="{2372B792-D07E-4627-A4CF-8B441F6C0F80}" srcOrd="2" destOrd="0" presId="urn:microsoft.com/office/officeart/2005/8/layout/hList7"/>
    <dgm:cxn modelId="{2045F779-7E59-410E-B924-306E5CED8C40}" type="presParOf" srcId="{F03ADA7E-3260-45CF-AC11-346242EFE06A}" destId="{37495522-100A-481A-9790-AFA8965E30DB}" srcOrd="3" destOrd="0" presId="urn:microsoft.com/office/officeart/2005/8/layout/hList7"/>
    <dgm:cxn modelId="{E063D1A3-E8F0-4136-9436-66861C926650}" type="presParOf" srcId="{E388EE24-907E-4045-B87B-CBB5D1CDC8BF}" destId="{B0A783A5-0E2D-4706-BC85-625469F27CCA}" srcOrd="3" destOrd="0" presId="urn:microsoft.com/office/officeart/2005/8/layout/hList7"/>
    <dgm:cxn modelId="{D50B4AC0-C73C-4E6C-877A-F90C603EE1AE}" type="presParOf" srcId="{E388EE24-907E-4045-B87B-CBB5D1CDC8BF}" destId="{A46E7307-2D4D-40DA-92BC-E15C46880B5C}" srcOrd="4" destOrd="0" presId="urn:microsoft.com/office/officeart/2005/8/layout/hList7"/>
    <dgm:cxn modelId="{0B18FECE-C257-4E5D-A14C-5C70B3B48BA9}" type="presParOf" srcId="{A46E7307-2D4D-40DA-92BC-E15C46880B5C}" destId="{BEFC54D0-3023-464D-9A5F-474F78C31861}" srcOrd="0" destOrd="0" presId="urn:microsoft.com/office/officeart/2005/8/layout/hList7"/>
    <dgm:cxn modelId="{4B272A41-6B76-4059-ACEC-35B1B6A01915}" type="presParOf" srcId="{A46E7307-2D4D-40DA-92BC-E15C46880B5C}" destId="{4CE6E1AA-F475-490E-BBF6-38867736DCFF}" srcOrd="1" destOrd="0" presId="urn:microsoft.com/office/officeart/2005/8/layout/hList7"/>
    <dgm:cxn modelId="{DB09475E-8DB0-44D8-8E2D-8C54979428CE}" type="presParOf" srcId="{A46E7307-2D4D-40DA-92BC-E15C46880B5C}" destId="{FC64FE59-3BA5-49CA-A609-016E3B0B2352}" srcOrd="2" destOrd="0" presId="urn:microsoft.com/office/officeart/2005/8/layout/hList7"/>
    <dgm:cxn modelId="{45D1EA77-D4D3-4DCF-804A-434429E9E10C}" type="presParOf" srcId="{A46E7307-2D4D-40DA-92BC-E15C46880B5C}" destId="{D4CAB3D8-ABF6-4FE1-87DB-ADBA4806D9D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D3C6A-005F-486B-ABE0-5713090D244A}">
      <dsp:nvSpPr>
        <dsp:cNvPr id="0" name=""/>
        <dsp:cNvSpPr/>
      </dsp:nvSpPr>
      <dsp:spPr>
        <a:xfrm>
          <a:off x="4559" y="0"/>
          <a:ext cx="7094078" cy="14798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2752" tIns="682752" rIns="682752" bIns="682752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smtClean="0">
              <a:solidFill>
                <a:schemeClr val="tx1"/>
              </a:solidFill>
            </a:rPr>
            <a:t>Data base Server</a:t>
          </a:r>
          <a:endParaRPr lang="en-US" sz="9600" kern="1200" dirty="0">
            <a:solidFill>
              <a:schemeClr val="tx1"/>
            </a:solidFill>
          </a:endParaRPr>
        </a:p>
      </dsp:txBody>
      <dsp:txXfrm>
        <a:off x="4559" y="5919216"/>
        <a:ext cx="7094078" cy="5919216"/>
      </dsp:txXfrm>
    </dsp:sp>
    <dsp:sp modelId="{C8EBE37E-CFDB-4470-A61C-B4E3BC7E0CFA}">
      <dsp:nvSpPr>
        <dsp:cNvPr id="0" name=""/>
        <dsp:cNvSpPr/>
      </dsp:nvSpPr>
      <dsp:spPr>
        <a:xfrm>
          <a:off x="1087725" y="887882"/>
          <a:ext cx="4927747" cy="49277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F7B48-1855-4352-8823-7B356E712E68}">
      <dsp:nvSpPr>
        <dsp:cNvPr id="0" name=""/>
        <dsp:cNvSpPr/>
      </dsp:nvSpPr>
      <dsp:spPr>
        <a:xfrm>
          <a:off x="7311460" y="0"/>
          <a:ext cx="7094078" cy="1479804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2752" tIns="682752" rIns="682752" bIns="682752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smtClean="0">
              <a:solidFill>
                <a:schemeClr val="tx1"/>
              </a:solidFill>
            </a:rPr>
            <a:t>Scoreboard Input Mobile App</a:t>
          </a:r>
          <a:endParaRPr lang="en-US" sz="9600" kern="1200" dirty="0">
            <a:solidFill>
              <a:schemeClr val="tx1"/>
            </a:solidFill>
          </a:endParaRPr>
        </a:p>
      </dsp:txBody>
      <dsp:txXfrm>
        <a:off x="7311460" y="5919216"/>
        <a:ext cx="7094078" cy="5919216"/>
      </dsp:txXfrm>
    </dsp:sp>
    <dsp:sp modelId="{37495522-100A-481A-9790-AFA8965E30DB}">
      <dsp:nvSpPr>
        <dsp:cNvPr id="0" name=""/>
        <dsp:cNvSpPr/>
      </dsp:nvSpPr>
      <dsp:spPr>
        <a:xfrm>
          <a:off x="8394626" y="887882"/>
          <a:ext cx="4927747" cy="49277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C54D0-3023-464D-9A5F-474F78C31861}">
      <dsp:nvSpPr>
        <dsp:cNvPr id="0" name=""/>
        <dsp:cNvSpPr/>
      </dsp:nvSpPr>
      <dsp:spPr>
        <a:xfrm>
          <a:off x="14418166" y="0"/>
          <a:ext cx="7094078" cy="1479804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2752" tIns="682752" rIns="682752" bIns="682752" numCol="1" spcCol="1270" anchor="ctr" anchorCtr="0">
          <a:noAutofit/>
        </a:bodyPr>
        <a:lstStyle/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smtClean="0">
              <a:solidFill>
                <a:schemeClr val="tx1"/>
              </a:solidFill>
            </a:rPr>
            <a:t>Adruino via Bluetooth</a:t>
          </a:r>
        </a:p>
        <a:p>
          <a:pPr lvl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600" kern="1200" dirty="0" smtClean="0"/>
            <a:t> </a:t>
          </a:r>
          <a:endParaRPr lang="en-US" sz="9600" kern="1200" dirty="0"/>
        </a:p>
      </dsp:txBody>
      <dsp:txXfrm>
        <a:off x="14418166" y="5919216"/>
        <a:ext cx="7094078" cy="5919216"/>
      </dsp:txXfrm>
    </dsp:sp>
    <dsp:sp modelId="{D4CAB3D8-ABF6-4FE1-87DB-ADBA4806D9DC}">
      <dsp:nvSpPr>
        <dsp:cNvPr id="0" name=""/>
        <dsp:cNvSpPr/>
      </dsp:nvSpPr>
      <dsp:spPr>
        <a:xfrm>
          <a:off x="15701527" y="887882"/>
          <a:ext cx="4927747" cy="49277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D0D43-BAC4-4DAD-B18B-EB48755403A8}">
      <dsp:nvSpPr>
        <dsp:cNvPr id="0" name=""/>
        <dsp:cNvSpPr/>
      </dsp:nvSpPr>
      <dsp:spPr>
        <a:xfrm>
          <a:off x="2920589" y="12355712"/>
          <a:ext cx="15875821" cy="1185145"/>
        </a:xfrm>
        <a:prstGeom prst="leftRightArrow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202836"/>
            <a:ext cx="3886200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5908000"/>
            <a:ext cx="3200400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1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3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4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6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830923"/>
            <a:ext cx="10287000" cy="39010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23"/>
            <a:ext cx="30099000" cy="39010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29379336"/>
            <a:ext cx="38862000" cy="90805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19378090"/>
            <a:ext cx="38862000" cy="1000124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77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55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233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311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38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466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54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622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4"/>
            <a:ext cx="20193000" cy="3017308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10668004"/>
            <a:ext cx="20193000" cy="30173086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2" y="10234086"/>
            <a:ext cx="20200940" cy="426508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778" indent="0">
              <a:buNone/>
              <a:defRPr sz="8200" b="1"/>
            </a:lvl2pPr>
            <a:lvl3pPr marL="3761555" indent="0">
              <a:buNone/>
              <a:defRPr sz="7400" b="1"/>
            </a:lvl3pPr>
            <a:lvl4pPr marL="5642334" indent="0">
              <a:buNone/>
              <a:defRPr sz="6600" b="1"/>
            </a:lvl4pPr>
            <a:lvl5pPr marL="7523111" indent="0">
              <a:buNone/>
              <a:defRPr sz="6600" b="1"/>
            </a:lvl5pPr>
            <a:lvl6pPr marL="9403889" indent="0">
              <a:buNone/>
              <a:defRPr sz="6600" b="1"/>
            </a:lvl6pPr>
            <a:lvl7pPr marL="11284667" indent="0">
              <a:buNone/>
              <a:defRPr sz="6600" b="1"/>
            </a:lvl7pPr>
            <a:lvl8pPr marL="13165445" indent="0">
              <a:buNone/>
              <a:defRPr sz="6600" b="1"/>
            </a:lvl8pPr>
            <a:lvl9pPr marL="1504622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2" y="14499167"/>
            <a:ext cx="20200940" cy="2634191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9" y="10234086"/>
            <a:ext cx="20208875" cy="426508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0778" indent="0">
              <a:buNone/>
              <a:defRPr sz="8200" b="1"/>
            </a:lvl2pPr>
            <a:lvl3pPr marL="3761555" indent="0">
              <a:buNone/>
              <a:defRPr sz="7400" b="1"/>
            </a:lvl3pPr>
            <a:lvl4pPr marL="5642334" indent="0">
              <a:buNone/>
              <a:defRPr sz="6600" b="1"/>
            </a:lvl4pPr>
            <a:lvl5pPr marL="7523111" indent="0">
              <a:buNone/>
              <a:defRPr sz="6600" b="1"/>
            </a:lvl5pPr>
            <a:lvl6pPr marL="9403889" indent="0">
              <a:buNone/>
              <a:defRPr sz="6600" b="1"/>
            </a:lvl6pPr>
            <a:lvl7pPr marL="11284667" indent="0">
              <a:buNone/>
              <a:defRPr sz="6600" b="1"/>
            </a:lvl7pPr>
            <a:lvl8pPr marL="13165445" indent="0">
              <a:buNone/>
              <a:defRPr sz="6600" b="1"/>
            </a:lvl8pPr>
            <a:lvl9pPr marL="1504622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9" y="14499167"/>
            <a:ext cx="20208875" cy="2634191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6" y="1820333"/>
            <a:ext cx="15041565" cy="77470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1820337"/>
            <a:ext cx="25558750" cy="3902075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6" y="9567337"/>
            <a:ext cx="15041565" cy="31273753"/>
          </a:xfrm>
        </p:spPr>
        <p:txBody>
          <a:bodyPr/>
          <a:lstStyle>
            <a:lvl1pPr marL="0" indent="0">
              <a:buNone/>
              <a:defRPr sz="5800"/>
            </a:lvl1pPr>
            <a:lvl2pPr marL="1880778" indent="0">
              <a:buNone/>
              <a:defRPr sz="4900"/>
            </a:lvl2pPr>
            <a:lvl3pPr marL="3761555" indent="0">
              <a:buNone/>
              <a:defRPr sz="4100"/>
            </a:lvl3pPr>
            <a:lvl4pPr marL="5642334" indent="0">
              <a:buNone/>
              <a:defRPr sz="3700"/>
            </a:lvl4pPr>
            <a:lvl5pPr marL="7523111" indent="0">
              <a:buNone/>
              <a:defRPr sz="3700"/>
            </a:lvl5pPr>
            <a:lvl6pPr marL="9403889" indent="0">
              <a:buNone/>
              <a:defRPr sz="3700"/>
            </a:lvl6pPr>
            <a:lvl7pPr marL="11284667" indent="0">
              <a:buNone/>
              <a:defRPr sz="3700"/>
            </a:lvl7pPr>
            <a:lvl8pPr marL="13165445" indent="0">
              <a:buNone/>
              <a:defRPr sz="3700"/>
            </a:lvl8pPr>
            <a:lvl9pPr marL="1504622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2004000"/>
            <a:ext cx="27432000" cy="377825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085167"/>
            <a:ext cx="27432000" cy="27432000"/>
          </a:xfrm>
        </p:spPr>
        <p:txBody>
          <a:bodyPr/>
          <a:lstStyle>
            <a:lvl1pPr marL="0" indent="0">
              <a:buNone/>
              <a:defRPr sz="13200"/>
            </a:lvl1pPr>
            <a:lvl2pPr marL="1880778" indent="0">
              <a:buNone/>
              <a:defRPr sz="11500"/>
            </a:lvl2pPr>
            <a:lvl3pPr marL="3761555" indent="0">
              <a:buNone/>
              <a:defRPr sz="9900"/>
            </a:lvl3pPr>
            <a:lvl4pPr marL="5642334" indent="0">
              <a:buNone/>
              <a:defRPr sz="8200"/>
            </a:lvl4pPr>
            <a:lvl5pPr marL="7523111" indent="0">
              <a:buNone/>
              <a:defRPr sz="8200"/>
            </a:lvl5pPr>
            <a:lvl6pPr marL="9403889" indent="0">
              <a:buNone/>
              <a:defRPr sz="8200"/>
            </a:lvl6pPr>
            <a:lvl7pPr marL="11284667" indent="0">
              <a:buNone/>
              <a:defRPr sz="8200"/>
            </a:lvl7pPr>
            <a:lvl8pPr marL="13165445" indent="0">
              <a:buNone/>
              <a:defRPr sz="8200"/>
            </a:lvl8pPr>
            <a:lvl9pPr marL="1504622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35782253"/>
            <a:ext cx="27432000" cy="5365747"/>
          </a:xfrm>
        </p:spPr>
        <p:txBody>
          <a:bodyPr/>
          <a:lstStyle>
            <a:lvl1pPr marL="0" indent="0">
              <a:buNone/>
              <a:defRPr sz="5800"/>
            </a:lvl1pPr>
            <a:lvl2pPr marL="1880778" indent="0">
              <a:buNone/>
              <a:defRPr sz="4900"/>
            </a:lvl2pPr>
            <a:lvl3pPr marL="3761555" indent="0">
              <a:buNone/>
              <a:defRPr sz="4100"/>
            </a:lvl3pPr>
            <a:lvl4pPr marL="5642334" indent="0">
              <a:buNone/>
              <a:defRPr sz="3700"/>
            </a:lvl4pPr>
            <a:lvl5pPr marL="7523111" indent="0">
              <a:buNone/>
              <a:defRPr sz="3700"/>
            </a:lvl5pPr>
            <a:lvl6pPr marL="9403889" indent="0">
              <a:buNone/>
              <a:defRPr sz="3700"/>
            </a:lvl6pPr>
            <a:lvl7pPr marL="11284667" indent="0">
              <a:buNone/>
              <a:defRPr sz="3700"/>
            </a:lvl7pPr>
            <a:lvl8pPr marL="13165445" indent="0">
              <a:buNone/>
              <a:defRPr sz="3700"/>
            </a:lvl8pPr>
            <a:lvl9pPr marL="1504622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830919"/>
            <a:ext cx="41148000" cy="7620000"/>
          </a:xfrm>
          <a:prstGeom prst="rect">
            <a:avLst/>
          </a:prstGeom>
        </p:spPr>
        <p:txBody>
          <a:bodyPr vert="horz" lIns="376155" tIns="188077" rIns="376155" bIns="1880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668004"/>
            <a:ext cx="41148000" cy="30173086"/>
          </a:xfrm>
          <a:prstGeom prst="rect">
            <a:avLst/>
          </a:prstGeom>
        </p:spPr>
        <p:txBody>
          <a:bodyPr vert="horz" lIns="376155" tIns="188077" rIns="376155" bIns="1880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2375671"/>
            <a:ext cx="10668000" cy="2434167"/>
          </a:xfrm>
          <a:prstGeom prst="rect">
            <a:avLst/>
          </a:prstGeom>
        </p:spPr>
        <p:txBody>
          <a:bodyPr vert="horz" lIns="376155" tIns="188077" rIns="376155" bIns="18807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2B17-398D-4BD5-8725-2D5657093B6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2375671"/>
            <a:ext cx="14478000" cy="2434167"/>
          </a:xfrm>
          <a:prstGeom prst="rect">
            <a:avLst/>
          </a:prstGeom>
        </p:spPr>
        <p:txBody>
          <a:bodyPr vert="horz" lIns="376155" tIns="188077" rIns="376155" bIns="18807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2375671"/>
            <a:ext cx="10668000" cy="2434167"/>
          </a:xfrm>
          <a:prstGeom prst="rect">
            <a:avLst/>
          </a:prstGeom>
        </p:spPr>
        <p:txBody>
          <a:bodyPr vert="horz" lIns="376155" tIns="188077" rIns="376155" bIns="18807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7848-2203-42B3-BBBA-761F2EE66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1555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583" indent="-1410583" algn="l" defTabSz="3761555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264" indent="-1175486" algn="l" defTabSz="3761555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45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723" indent="-940389" algn="l" defTabSz="3761555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3500" indent="-940389" algn="l" defTabSz="3761555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4278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056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5834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6612" indent="-940389" algn="l" defTabSz="3761555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778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555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334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111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3889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4667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5445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6223" algn="l" defTabSz="3761555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jpg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image" Target="../media/image3.jpeg"/><Relationship Id="rId9" Type="http://schemas.microsoft.com/office/2007/relationships/diagramDrawing" Target="../diagrams/drawing1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00" cy="1132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-30481"/>
            <a:ext cx="45720000" cy="4572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hhhhhhhhhhhhh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721" y="0"/>
            <a:ext cx="31135319" cy="83932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0" y="36576000"/>
            <a:ext cx="9083039" cy="914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523720" cy="8393218"/>
          </a:xfrm>
          <a:prstGeom prst="rect">
            <a:avLst/>
          </a:prstGeom>
        </p:spPr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749983305"/>
              </p:ext>
            </p:extLst>
          </p:nvPr>
        </p:nvGraphicFramePr>
        <p:xfrm>
          <a:off x="11125200" y="9738360"/>
          <a:ext cx="21717000" cy="1479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860" y="10938688"/>
            <a:ext cx="7924800" cy="39014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860" y="27576423"/>
            <a:ext cx="7924800" cy="3886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0" y="19057263"/>
            <a:ext cx="7924800" cy="381000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39570660" y="15194280"/>
            <a:ext cx="990600" cy="14097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22098000" y="25344120"/>
            <a:ext cx="1524000" cy="65760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738360"/>
            <a:ext cx="6368308" cy="909743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286000" y="19057263"/>
            <a:ext cx="8763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User App</a:t>
            </a:r>
            <a:endParaRPr lang="en-US" sz="1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76750" y="29519523"/>
            <a:ext cx="131445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Cricket Match</a:t>
            </a:r>
            <a:endParaRPr lang="en-US" sz="15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33692691"/>
            <a:ext cx="24536399" cy="10274709"/>
          </a:xfrm>
          <a:prstGeom prst="rect">
            <a:avLst/>
          </a:prstGeom>
        </p:spPr>
      </p:pic>
      <p:sp>
        <p:nvSpPr>
          <p:cNvPr id="35" name="Left Arrow 34"/>
          <p:cNvSpPr/>
          <p:nvPr/>
        </p:nvSpPr>
        <p:spPr>
          <a:xfrm>
            <a:off x="9677400" y="15049500"/>
            <a:ext cx="2743200" cy="25527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523721" y="0"/>
            <a:ext cx="2060447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0" b="1" dirty="0" smtClean="0"/>
              <a:t>Cricket Scoreboard</a:t>
            </a:r>
            <a:endParaRPr lang="en-US" sz="17500" b="1" dirty="0"/>
          </a:p>
        </p:txBody>
      </p:sp>
      <p:sp>
        <p:nvSpPr>
          <p:cNvPr id="37" name="Up-Down Arrow 36"/>
          <p:cNvSpPr/>
          <p:nvPr/>
        </p:nvSpPr>
        <p:spPr>
          <a:xfrm>
            <a:off x="40005000" y="31941095"/>
            <a:ext cx="1112519" cy="272990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495990" y="8538031"/>
            <a:ext cx="90639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Bluetooth</a:t>
            </a:r>
            <a:endParaRPr lang="en-US" sz="15000" dirty="0"/>
          </a:p>
        </p:txBody>
      </p:sp>
      <p:sp>
        <p:nvSpPr>
          <p:cNvPr id="39" name="TextBox 38"/>
          <p:cNvSpPr txBox="1"/>
          <p:nvPr/>
        </p:nvSpPr>
        <p:spPr>
          <a:xfrm>
            <a:off x="36450270" y="16435137"/>
            <a:ext cx="91097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Arduino</a:t>
            </a:r>
            <a:endParaRPr lang="en-US" sz="15000" dirty="0"/>
          </a:p>
        </p:txBody>
      </p:sp>
      <p:sp>
        <p:nvSpPr>
          <p:cNvPr id="40" name="Down Arrow 39"/>
          <p:cNvSpPr/>
          <p:nvPr/>
        </p:nvSpPr>
        <p:spPr>
          <a:xfrm>
            <a:off x="39570660" y="23229570"/>
            <a:ext cx="990600" cy="14097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575501" y="24639270"/>
            <a:ext cx="131445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/>
              <a:t>LCD Scoreboard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32628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Sufyan</dc:creator>
  <cp:lastModifiedBy>Sufyan</cp:lastModifiedBy>
  <cp:revision>28</cp:revision>
  <dcterms:created xsi:type="dcterms:W3CDTF">2015-12-09T15:26:18Z</dcterms:created>
  <dcterms:modified xsi:type="dcterms:W3CDTF">2015-12-10T01:24:20Z</dcterms:modified>
</cp:coreProperties>
</file>