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2" r:id="rId9"/>
    <p:sldId id="266"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6" d="100"/>
          <a:sy n="146" d="100"/>
        </p:scale>
        <p:origin x="126"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CM0672 – Artificial intelligence case project</a:t>
            </a:r>
          </a:p>
        </p:txBody>
      </p:sp>
      <p:sp>
        <p:nvSpPr>
          <p:cNvPr id="3" name="Subtitle 2"/>
          <p:cNvSpPr>
            <a:spLocks noGrp="1"/>
          </p:cNvSpPr>
          <p:nvPr>
            <p:ph type="subTitle" idx="1"/>
          </p:nvPr>
        </p:nvSpPr>
        <p:spPr/>
        <p:txBody>
          <a:bodyPr>
            <a:normAutofit fontScale="92500" lnSpcReduction="10000"/>
          </a:bodyPr>
          <a:lstStyle/>
          <a:p>
            <a:r>
              <a:rPr lang="en-GB" dirty="0" err="1">
                <a:solidFill>
                  <a:schemeClr val="tx1"/>
                </a:solidFill>
              </a:rPr>
              <a:t>Sufyan</a:t>
            </a:r>
            <a:r>
              <a:rPr lang="en-GB" dirty="0">
                <a:solidFill>
                  <a:schemeClr val="tx1"/>
                </a:solidFill>
              </a:rPr>
              <a:t> Ahmed</a:t>
            </a:r>
          </a:p>
          <a:p>
            <a:r>
              <a:rPr lang="en-GB" dirty="0">
                <a:solidFill>
                  <a:schemeClr val="tx1"/>
                </a:solidFill>
              </a:rPr>
              <a:t>Neil Davies</a:t>
            </a:r>
          </a:p>
          <a:p>
            <a:r>
              <a:rPr lang="en-GB" dirty="0">
                <a:solidFill>
                  <a:schemeClr val="tx1"/>
                </a:solidFill>
              </a:rPr>
              <a:t>David </a:t>
            </a:r>
            <a:r>
              <a:rPr lang="en-GB" dirty="0" err="1">
                <a:solidFill>
                  <a:schemeClr val="tx1"/>
                </a:solidFill>
              </a:rPr>
              <a:t>Birtch</a:t>
            </a:r>
            <a:endParaRPr lang="en-GB" dirty="0">
              <a:solidFill>
                <a:schemeClr val="tx1"/>
              </a:solidFill>
            </a:endParaRPr>
          </a:p>
          <a:p>
            <a:r>
              <a:rPr lang="en-GB" dirty="0">
                <a:solidFill>
                  <a:schemeClr val="tx1"/>
                </a:solidFill>
              </a:rPr>
              <a:t>Matt </a:t>
            </a:r>
            <a:r>
              <a:rPr lang="en-GB" dirty="0" err="1">
                <a:solidFill>
                  <a:schemeClr val="tx1"/>
                </a:solidFill>
              </a:rPr>
              <a:t>Foggon</a:t>
            </a:r>
            <a:endParaRPr lang="en-GB" dirty="0">
              <a:solidFill>
                <a:schemeClr val="tx1"/>
              </a:solidFill>
            </a:endParaRPr>
          </a:p>
          <a:p>
            <a:r>
              <a:rPr lang="en-GB" dirty="0">
                <a:solidFill>
                  <a:schemeClr val="tx1"/>
                </a:solidFill>
              </a:rPr>
              <a:t>Calum Ferguson</a:t>
            </a:r>
          </a:p>
        </p:txBody>
      </p:sp>
    </p:spTree>
    <p:extLst>
      <p:ext uri="{BB962C8B-B14F-4D97-AF65-F5344CB8AC3E}">
        <p14:creationId xmlns:p14="http://schemas.microsoft.com/office/powerpoint/2010/main" val="2345451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310" y="467423"/>
            <a:ext cx="8534400" cy="1507067"/>
          </a:xfrm>
        </p:spPr>
        <p:txBody>
          <a:bodyPr>
            <a:normAutofit fontScale="90000"/>
          </a:bodyPr>
          <a:lstStyle/>
          <a:p>
            <a:r>
              <a:rPr lang="en-US" dirty="0"/>
              <a:t>Legal, Ethical, Social &amp; Professional Issues of the project</a:t>
            </a:r>
            <a:endParaRPr lang="en-GB" dirty="0"/>
          </a:p>
        </p:txBody>
      </p:sp>
      <p:sp>
        <p:nvSpPr>
          <p:cNvPr id="4" name="TextBox 3"/>
          <p:cNvSpPr txBox="1"/>
          <p:nvPr/>
        </p:nvSpPr>
        <p:spPr>
          <a:xfrm>
            <a:off x="638355" y="2087592"/>
            <a:ext cx="8013939" cy="2585323"/>
          </a:xfrm>
          <a:prstGeom prst="rect">
            <a:avLst/>
          </a:prstGeom>
          <a:noFill/>
        </p:spPr>
        <p:txBody>
          <a:bodyPr wrap="square" rtlCol="0">
            <a:spAutoFit/>
          </a:bodyPr>
          <a:lstStyle/>
          <a:p>
            <a:pPr marL="285750" indent="-285750">
              <a:buFont typeface="Arial" panose="020B0604020202020204" pitchFamily="34" charset="0"/>
              <a:buChar char="•"/>
            </a:pPr>
            <a:r>
              <a:rPr lang="en-GB" dirty="0"/>
              <a:t>All team members contributed equally to the overall design and implementation of the project</a:t>
            </a:r>
          </a:p>
          <a:p>
            <a:pPr marL="285750" indent="-285750">
              <a:buFont typeface="Arial" panose="020B0604020202020204" pitchFamily="34" charset="0"/>
              <a:buChar char="•"/>
            </a:pPr>
            <a:r>
              <a:rPr lang="en-GB" dirty="0"/>
              <a:t>The evaluation of team members are done by peer assessment forms and requires all the team members to attend all group meetings</a:t>
            </a:r>
          </a:p>
          <a:p>
            <a:pPr marL="285750" indent="-285750">
              <a:buFont typeface="Arial" panose="020B0604020202020204" pitchFamily="34" charset="0"/>
              <a:buChar char="•"/>
            </a:pPr>
            <a:r>
              <a:rPr lang="en-GB" dirty="0"/>
              <a:t>The product is declared by equal ownership by all members of the team and their work is acknowledged.</a:t>
            </a:r>
          </a:p>
          <a:p>
            <a:pPr marL="285750" indent="-285750">
              <a:buFont typeface="Arial" panose="020B0604020202020204" pitchFamily="34" charset="0"/>
              <a:buChar char="•"/>
            </a:pPr>
            <a:r>
              <a:rPr lang="en-GB" dirty="0"/>
              <a:t>If the product ever intends to make a profit, then this profit will have to be split fairly and equally throughout the team</a:t>
            </a:r>
          </a:p>
        </p:txBody>
      </p:sp>
    </p:spTree>
    <p:extLst>
      <p:ext uri="{BB962C8B-B14F-4D97-AF65-F5344CB8AC3E}">
        <p14:creationId xmlns:p14="http://schemas.microsoft.com/office/powerpoint/2010/main" val="18269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046" y="363906"/>
            <a:ext cx="8534400" cy="1507067"/>
          </a:xfrm>
        </p:spPr>
        <p:txBody>
          <a:bodyPr>
            <a:normAutofit fontScale="90000"/>
          </a:bodyPr>
          <a:lstStyle/>
          <a:p>
            <a:r>
              <a:rPr lang="en-US" dirty="0"/>
              <a:t>Legal, Ethical, Social &amp; Professional Issues of the project</a:t>
            </a:r>
            <a:endParaRPr lang="en-GB" dirty="0"/>
          </a:p>
        </p:txBody>
      </p:sp>
      <p:sp>
        <p:nvSpPr>
          <p:cNvPr id="5" name="TextBox 4"/>
          <p:cNvSpPr txBox="1"/>
          <p:nvPr/>
        </p:nvSpPr>
        <p:spPr>
          <a:xfrm>
            <a:off x="517585" y="1870973"/>
            <a:ext cx="8143336" cy="2862322"/>
          </a:xfrm>
          <a:prstGeom prst="rect">
            <a:avLst/>
          </a:prstGeom>
          <a:noFill/>
        </p:spPr>
        <p:txBody>
          <a:bodyPr wrap="square" rtlCol="0">
            <a:spAutoFit/>
          </a:bodyPr>
          <a:lstStyle/>
          <a:p>
            <a:r>
              <a:rPr lang="en-GB" dirty="0"/>
              <a:t>The images used in this project are nor developed by the team. It was acquired on the internet without the authors permission. These images are not copyright free and cannot be used for commercial purposes such as selling or adverting the product. </a:t>
            </a:r>
          </a:p>
          <a:p>
            <a:endParaRPr lang="en-GB" dirty="0"/>
          </a:p>
          <a:p>
            <a:r>
              <a:rPr lang="en-GB" dirty="0"/>
              <a:t>Doing so can result in the removal of the product from stores/online and any profit made can be made liable for payments to the original owners of the content. Therefore it is of uttermost important the permission is gained where content has been in the product developed such as images and code.</a:t>
            </a:r>
          </a:p>
        </p:txBody>
      </p:sp>
    </p:spTree>
    <p:extLst>
      <p:ext uri="{BB962C8B-B14F-4D97-AF65-F5344CB8AC3E}">
        <p14:creationId xmlns:p14="http://schemas.microsoft.com/office/powerpoint/2010/main" val="342832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23827" y="185468"/>
            <a:ext cx="8001000" cy="918714"/>
          </a:xfrm>
        </p:spPr>
        <p:txBody>
          <a:bodyPr/>
          <a:lstStyle/>
          <a:p>
            <a:r>
              <a:rPr lang="en-GB" dirty="0"/>
              <a:t>Aims &amp; objectives</a:t>
            </a:r>
          </a:p>
        </p:txBody>
      </p:sp>
      <p:sp>
        <p:nvSpPr>
          <p:cNvPr id="5" name="Subtitle 4"/>
          <p:cNvSpPr>
            <a:spLocks noGrp="1"/>
          </p:cNvSpPr>
          <p:nvPr>
            <p:ph type="subTitle" idx="1"/>
          </p:nvPr>
        </p:nvSpPr>
        <p:spPr>
          <a:xfrm>
            <a:off x="623827" y="2006441"/>
            <a:ext cx="6400800" cy="2893363"/>
          </a:xfrm>
        </p:spPr>
        <p:txBody>
          <a:bodyPr>
            <a:normAutofit fontScale="92500" lnSpcReduction="20000"/>
          </a:bodyPr>
          <a:lstStyle/>
          <a:p>
            <a:pPr marL="342900" indent="-342900">
              <a:buFont typeface="Arial" panose="020B0604020202020204" pitchFamily="34" charset="0"/>
              <a:buChar char="•"/>
            </a:pPr>
            <a:r>
              <a:rPr lang="en-GB" dirty="0">
                <a:solidFill>
                  <a:schemeClr val="tx1"/>
                </a:solidFill>
              </a:rPr>
              <a:t>Create System Design / Requirements plans</a:t>
            </a:r>
          </a:p>
          <a:p>
            <a:pPr marL="342900" indent="-342900">
              <a:buFont typeface="Arial" panose="020B0604020202020204" pitchFamily="34" charset="0"/>
              <a:buChar char="•"/>
            </a:pPr>
            <a:r>
              <a:rPr lang="en-GB" dirty="0">
                <a:solidFill>
                  <a:schemeClr val="tx1"/>
                </a:solidFill>
              </a:rPr>
              <a:t>Create an Intelligent System using Artificial Intelligence algorithms to play a successful game of checkers</a:t>
            </a:r>
          </a:p>
          <a:p>
            <a:pPr marL="342900" indent="-342900">
              <a:buFont typeface="Arial" panose="020B0604020202020204" pitchFamily="34" charset="0"/>
              <a:buChar char="•"/>
            </a:pPr>
            <a:r>
              <a:rPr lang="en-GB" dirty="0">
                <a:solidFill>
                  <a:schemeClr val="tx1"/>
                </a:solidFill>
              </a:rPr>
              <a:t>Provide an attractive user interface in which the game will take place</a:t>
            </a:r>
          </a:p>
          <a:p>
            <a:pPr marL="342900" indent="-342900">
              <a:buFont typeface="Arial" panose="020B0604020202020204" pitchFamily="34" charset="0"/>
              <a:buChar char="•"/>
            </a:pPr>
            <a:r>
              <a:rPr lang="en-GB" dirty="0">
                <a:solidFill>
                  <a:schemeClr val="tx1"/>
                </a:solidFill>
              </a:rPr>
              <a:t>Discuss the Legal, Ethical, Social &amp; Professional Issues of the project</a:t>
            </a:r>
          </a:p>
          <a:p>
            <a:pPr marL="342900" indent="-342900">
              <a:buFont typeface="Arial" panose="020B0604020202020204" pitchFamily="34" charset="0"/>
              <a:buChar char="•"/>
            </a:pPr>
            <a:r>
              <a:rPr lang="en-GB" dirty="0">
                <a:solidFill>
                  <a:schemeClr val="tx1"/>
                </a:solidFill>
              </a:rPr>
              <a:t>Project Evaluation</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3464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38" y="191377"/>
            <a:ext cx="6130656" cy="1507067"/>
          </a:xfrm>
        </p:spPr>
        <p:txBody>
          <a:bodyPr/>
          <a:lstStyle/>
          <a:p>
            <a:r>
              <a:rPr lang="en-GB" dirty="0"/>
              <a:t>Available AI </a:t>
            </a:r>
            <a:r>
              <a:rPr lang="en-GB" dirty="0" err="1"/>
              <a:t>MEthods</a:t>
            </a:r>
            <a:endParaRPr lang="en-GB" dirty="0"/>
          </a:p>
        </p:txBody>
      </p:sp>
      <p:sp>
        <p:nvSpPr>
          <p:cNvPr id="4" name="TextBox 3"/>
          <p:cNvSpPr txBox="1"/>
          <p:nvPr/>
        </p:nvSpPr>
        <p:spPr>
          <a:xfrm>
            <a:off x="362309" y="1698444"/>
            <a:ext cx="6599208" cy="4524315"/>
          </a:xfrm>
          <a:prstGeom prst="rect">
            <a:avLst/>
          </a:prstGeom>
          <a:noFill/>
        </p:spPr>
        <p:txBody>
          <a:bodyPr wrap="square" rtlCol="0">
            <a:spAutoFit/>
          </a:bodyPr>
          <a:lstStyle/>
          <a:p>
            <a:r>
              <a:rPr lang="en-GB" u="sng" dirty="0" err="1"/>
              <a:t>NegaMax</a:t>
            </a:r>
            <a:r>
              <a:rPr lang="en-GB" u="sng" dirty="0"/>
              <a:t> </a:t>
            </a:r>
          </a:p>
          <a:p>
            <a:pPr marL="285750" indent="-285750">
              <a:buFont typeface="Arial" panose="020B0604020202020204" pitchFamily="34" charset="0"/>
              <a:buChar char="•"/>
            </a:pPr>
            <a:endParaRPr lang="en-GB" u="sng" dirty="0"/>
          </a:p>
          <a:p>
            <a:r>
              <a:rPr lang="en-US" dirty="0" err="1"/>
              <a:t>Negamax</a:t>
            </a:r>
            <a:r>
              <a:rPr lang="en-US" dirty="0"/>
              <a:t> search is a variant form of minimax search that relies on the zero-sum property of a two-player game.</a:t>
            </a:r>
          </a:p>
          <a:p>
            <a:pPr marL="285750" indent="-285750">
              <a:buFont typeface="Arial" panose="020B0604020202020204" pitchFamily="34" charset="0"/>
              <a:buChar char="•"/>
            </a:pPr>
            <a:endParaRPr lang="en-GB" u="sng" dirty="0"/>
          </a:p>
          <a:p>
            <a:r>
              <a:rPr lang="en-GB" u="sng" dirty="0" err="1"/>
              <a:t>NegaScout</a:t>
            </a:r>
            <a:endParaRPr lang="en-GB" u="sng" dirty="0"/>
          </a:p>
          <a:p>
            <a:pPr marL="285750" indent="-285750">
              <a:buFont typeface="Arial" panose="020B0604020202020204" pitchFamily="34" charset="0"/>
              <a:buChar char="•"/>
            </a:pPr>
            <a:endParaRPr lang="en-GB" u="sng" dirty="0"/>
          </a:p>
          <a:p>
            <a:r>
              <a:rPr lang="en-US" dirty="0" err="1"/>
              <a:t>NegaScout</a:t>
            </a:r>
            <a:r>
              <a:rPr lang="en-US" dirty="0"/>
              <a:t> is a directional search algorithm for computing the minimax value of a node in a tree.</a:t>
            </a:r>
          </a:p>
          <a:p>
            <a:endParaRPr lang="en-GB" u="sng" dirty="0"/>
          </a:p>
          <a:p>
            <a:r>
              <a:rPr lang="en-GB" u="sng" dirty="0"/>
              <a:t>Monte Carlo Tree Search</a:t>
            </a:r>
          </a:p>
          <a:p>
            <a:pPr marL="285750" indent="-285750">
              <a:buFont typeface="Arial" panose="020B0604020202020204" pitchFamily="34" charset="0"/>
              <a:buChar char="•"/>
            </a:pPr>
            <a:endParaRPr lang="en-GB" dirty="0"/>
          </a:p>
          <a:p>
            <a:r>
              <a:rPr lang="en-US" b="1" dirty="0"/>
              <a:t>Monte Carlo tree search</a:t>
            </a:r>
            <a:r>
              <a:rPr lang="en-US" dirty="0"/>
              <a:t> (</a:t>
            </a:r>
            <a:r>
              <a:rPr lang="en-US" b="1" dirty="0"/>
              <a:t>MCTS</a:t>
            </a:r>
            <a:r>
              <a:rPr lang="en-US" dirty="0"/>
              <a:t>) is a heuristic search algorithm for some kinds of decision processes, most notably those employed in game play.</a:t>
            </a: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743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02" y="105113"/>
            <a:ext cx="8534400" cy="1507067"/>
          </a:xfrm>
        </p:spPr>
        <p:txBody>
          <a:bodyPr/>
          <a:lstStyle/>
          <a:p>
            <a:r>
              <a:rPr lang="en-GB" dirty="0"/>
              <a:t>Selected AI Method</a:t>
            </a:r>
          </a:p>
        </p:txBody>
      </p:sp>
      <p:sp>
        <p:nvSpPr>
          <p:cNvPr id="4" name="TextBox 3"/>
          <p:cNvSpPr txBox="1"/>
          <p:nvPr/>
        </p:nvSpPr>
        <p:spPr>
          <a:xfrm>
            <a:off x="586596" y="1449238"/>
            <a:ext cx="8358996" cy="3693319"/>
          </a:xfrm>
          <a:prstGeom prst="rect">
            <a:avLst/>
          </a:prstGeom>
          <a:noFill/>
        </p:spPr>
        <p:txBody>
          <a:bodyPr wrap="square" rtlCol="0">
            <a:spAutoFit/>
          </a:bodyPr>
          <a:lstStyle/>
          <a:p>
            <a:r>
              <a:rPr lang="en-GB" dirty="0"/>
              <a:t>Minimax</a:t>
            </a:r>
          </a:p>
          <a:p>
            <a:endParaRPr lang="en-GB" dirty="0"/>
          </a:p>
          <a:p>
            <a:r>
              <a:rPr lang="en-GB" dirty="0"/>
              <a:t>Used primarily in decision theory and game theory the </a:t>
            </a:r>
            <a:r>
              <a:rPr lang="en-GB" dirty="0" err="1"/>
              <a:t>MiniMax</a:t>
            </a:r>
            <a:r>
              <a:rPr lang="en-GB" dirty="0"/>
              <a:t> algorithm is used in order to minimize the possible loss in a worst case scenario.</a:t>
            </a:r>
          </a:p>
          <a:p>
            <a:endParaRPr lang="en-GB" dirty="0"/>
          </a:p>
          <a:p>
            <a:r>
              <a:rPr lang="en-GB" dirty="0"/>
              <a:t>It was created for two player games in which players alternately make moves and has been known to be extended to games of a higher complexity.</a:t>
            </a:r>
          </a:p>
          <a:p>
            <a:endParaRPr lang="en-GB" dirty="0"/>
          </a:p>
          <a:p>
            <a:r>
              <a:rPr lang="en-GB" dirty="0"/>
              <a:t>This was a good algorithm for the project as checkers is a two player turn based game and between group members there was a little bit of knowledge from previous work.</a:t>
            </a:r>
          </a:p>
          <a:p>
            <a:endParaRPr lang="en-GB" dirty="0"/>
          </a:p>
        </p:txBody>
      </p:sp>
    </p:spTree>
    <p:extLst>
      <p:ext uri="{BB962C8B-B14F-4D97-AF65-F5344CB8AC3E}">
        <p14:creationId xmlns:p14="http://schemas.microsoft.com/office/powerpoint/2010/main" val="100921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23" y="139619"/>
            <a:ext cx="8534400" cy="1507067"/>
          </a:xfrm>
        </p:spPr>
        <p:txBody>
          <a:bodyPr/>
          <a:lstStyle/>
          <a:p>
            <a:r>
              <a:rPr lang="en-GB" dirty="0"/>
              <a:t>Project Plan</a:t>
            </a:r>
          </a:p>
        </p:txBody>
      </p:sp>
      <p:sp>
        <p:nvSpPr>
          <p:cNvPr id="4" name="TextBox 3"/>
          <p:cNvSpPr txBox="1"/>
          <p:nvPr/>
        </p:nvSpPr>
        <p:spPr>
          <a:xfrm>
            <a:off x="422694" y="1440611"/>
            <a:ext cx="8652295" cy="2862322"/>
          </a:xfrm>
          <a:prstGeom prst="rect">
            <a:avLst/>
          </a:prstGeom>
          <a:noFill/>
        </p:spPr>
        <p:txBody>
          <a:bodyPr wrap="square" rtlCol="0">
            <a:spAutoFit/>
          </a:bodyPr>
          <a:lstStyle/>
          <a:p>
            <a:r>
              <a:rPr lang="en-GB" dirty="0"/>
              <a:t>An initial project plan was drafted when our final project idea came together, due to the nature of the algorithm we decided a turn based game would work best.</a:t>
            </a:r>
          </a:p>
          <a:p>
            <a:endParaRPr lang="en-GB" dirty="0"/>
          </a:p>
          <a:p>
            <a:r>
              <a:rPr lang="en-GB" dirty="0"/>
              <a:t>Tasks were delegated out between team members in order to ensure that the project was consistent and worked efficiently.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18007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84" y="320774"/>
            <a:ext cx="8534400" cy="1507067"/>
          </a:xfrm>
        </p:spPr>
        <p:txBody>
          <a:bodyPr/>
          <a:lstStyle/>
          <a:p>
            <a:r>
              <a:rPr lang="en-GB" dirty="0"/>
              <a:t>Implementation Process - GUI</a:t>
            </a:r>
          </a:p>
        </p:txBody>
      </p:sp>
      <p:sp>
        <p:nvSpPr>
          <p:cNvPr id="4" name="TextBox 3"/>
          <p:cNvSpPr txBox="1"/>
          <p:nvPr/>
        </p:nvSpPr>
        <p:spPr>
          <a:xfrm>
            <a:off x="698741" y="1897811"/>
            <a:ext cx="4615132" cy="3416320"/>
          </a:xfrm>
          <a:prstGeom prst="rect">
            <a:avLst/>
          </a:prstGeom>
          <a:noFill/>
        </p:spPr>
        <p:txBody>
          <a:bodyPr wrap="square" rtlCol="0">
            <a:spAutoFit/>
          </a:bodyPr>
          <a:lstStyle/>
          <a:p>
            <a:r>
              <a:rPr lang="en-GB" dirty="0"/>
              <a:t>Matthew </a:t>
            </a:r>
            <a:r>
              <a:rPr lang="en-GB" dirty="0" err="1"/>
              <a:t>Foggon</a:t>
            </a:r>
            <a:r>
              <a:rPr lang="en-GB" dirty="0"/>
              <a:t> – Produced and implemented the required code for the </a:t>
            </a:r>
            <a:r>
              <a:rPr lang="en-GB" dirty="0" err="1"/>
              <a:t>mousehandler</a:t>
            </a:r>
            <a:r>
              <a:rPr lang="en-GB" dirty="0"/>
              <a:t>, the controller (interface) and the frame switcher, that changes the </a:t>
            </a:r>
            <a:r>
              <a:rPr lang="en-GB" dirty="0" err="1"/>
              <a:t>Jpanels</a:t>
            </a:r>
            <a:r>
              <a:rPr lang="en-GB" dirty="0"/>
              <a:t> to different screens</a:t>
            </a:r>
          </a:p>
          <a:p>
            <a:endParaRPr lang="en-GB" dirty="0"/>
          </a:p>
          <a:p>
            <a:r>
              <a:rPr lang="en-GB" dirty="0"/>
              <a:t>David </a:t>
            </a:r>
            <a:r>
              <a:rPr lang="en-GB" dirty="0" err="1"/>
              <a:t>Birtch</a:t>
            </a:r>
            <a:r>
              <a:rPr lang="en-GB" dirty="0"/>
              <a:t> – Produced the GUI user interface and declared the boundaries of the given properties, code also updates board by repainting it</a:t>
            </a:r>
          </a:p>
          <a:p>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383" y="1827841"/>
            <a:ext cx="5638331" cy="3717985"/>
          </a:xfrm>
          <a:prstGeom prst="rect">
            <a:avLst/>
          </a:prstGeom>
        </p:spPr>
      </p:pic>
    </p:spTree>
    <p:extLst>
      <p:ext uri="{BB962C8B-B14F-4D97-AF65-F5344CB8AC3E}">
        <p14:creationId xmlns:p14="http://schemas.microsoft.com/office/powerpoint/2010/main" val="270606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947" y="319979"/>
            <a:ext cx="9040242" cy="646331"/>
          </a:xfrm>
          <a:prstGeom prst="rect">
            <a:avLst/>
          </a:prstGeom>
        </p:spPr>
        <p:txBody>
          <a:bodyPr wrap="square">
            <a:spAutoFit/>
          </a:bodyPr>
          <a:lstStyle/>
          <a:p>
            <a:r>
              <a:rPr lang="en-GB" sz="3600" dirty="0"/>
              <a:t>IMPLEMENTATION PROCESS - MINIMAX</a:t>
            </a:r>
          </a:p>
        </p:txBody>
      </p:sp>
      <p:sp>
        <p:nvSpPr>
          <p:cNvPr id="6" name="TextBox 5"/>
          <p:cNvSpPr txBox="1"/>
          <p:nvPr/>
        </p:nvSpPr>
        <p:spPr>
          <a:xfrm>
            <a:off x="638355" y="1449238"/>
            <a:ext cx="9264770" cy="923330"/>
          </a:xfrm>
          <a:prstGeom prst="rect">
            <a:avLst/>
          </a:prstGeom>
          <a:noFill/>
        </p:spPr>
        <p:txBody>
          <a:bodyPr wrap="square" rtlCol="0">
            <a:spAutoFit/>
          </a:bodyPr>
          <a:lstStyle/>
          <a:p>
            <a:r>
              <a:rPr lang="en-GB" dirty="0"/>
              <a:t>Neil Davies – Produced the minimax algorithm, created the </a:t>
            </a:r>
            <a:r>
              <a:rPr lang="en-GB" dirty="0" err="1"/>
              <a:t>AIplayer</a:t>
            </a:r>
            <a:r>
              <a:rPr lang="en-GB" dirty="0"/>
              <a:t> class code and determines the player move. For the algorithm a score calculation system was also put in pace to evaluate all the best possible moves.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557" y="2678069"/>
            <a:ext cx="5134658" cy="3201479"/>
          </a:xfrm>
          <a:prstGeom prst="rect">
            <a:avLst/>
          </a:prstGeom>
        </p:spPr>
      </p:pic>
    </p:spTree>
    <p:extLst>
      <p:ext uri="{BB962C8B-B14F-4D97-AF65-F5344CB8AC3E}">
        <p14:creationId xmlns:p14="http://schemas.microsoft.com/office/powerpoint/2010/main" val="196671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23" y="234510"/>
            <a:ext cx="11435902" cy="1507067"/>
          </a:xfrm>
        </p:spPr>
        <p:txBody>
          <a:bodyPr/>
          <a:lstStyle/>
          <a:p>
            <a:r>
              <a:rPr lang="en-GB" dirty="0"/>
              <a:t>Implementation Process – Board Movement</a:t>
            </a:r>
          </a:p>
        </p:txBody>
      </p:sp>
      <p:sp>
        <p:nvSpPr>
          <p:cNvPr id="4" name="TextBox 3"/>
          <p:cNvSpPr txBox="1"/>
          <p:nvPr/>
        </p:nvSpPr>
        <p:spPr>
          <a:xfrm>
            <a:off x="5589917" y="1431025"/>
            <a:ext cx="4218318" cy="4524315"/>
          </a:xfrm>
          <a:prstGeom prst="rect">
            <a:avLst/>
          </a:prstGeom>
          <a:noFill/>
        </p:spPr>
        <p:txBody>
          <a:bodyPr wrap="square" rtlCol="0">
            <a:spAutoFit/>
          </a:bodyPr>
          <a:lstStyle/>
          <a:p>
            <a:r>
              <a:rPr lang="en-GB" dirty="0" err="1"/>
              <a:t>Sufyan</a:t>
            </a:r>
            <a:r>
              <a:rPr lang="en-GB" dirty="0"/>
              <a:t> Ahmed – Initialises the board and pieces and declares the information mainly in the pieces location.  Produced the code to amend the scores, check game over, move validation.  X and y coordinates are also given to determine where the piece is.</a:t>
            </a:r>
          </a:p>
          <a:p>
            <a:endParaRPr lang="en-GB" dirty="0"/>
          </a:p>
          <a:p>
            <a:r>
              <a:rPr lang="en-GB" dirty="0"/>
              <a:t>Calum Ferguson – Helped with the creation of creating the board rules and code is tested by printing in the console. The Human player class determines if the moves are within the boundaries within the game board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416" y="2079253"/>
            <a:ext cx="3293435" cy="3312255"/>
          </a:xfrm>
          <a:prstGeom prst="rect">
            <a:avLst/>
          </a:prstGeom>
        </p:spPr>
      </p:pic>
    </p:spTree>
    <p:extLst>
      <p:ext uri="{BB962C8B-B14F-4D97-AF65-F5344CB8AC3E}">
        <p14:creationId xmlns:p14="http://schemas.microsoft.com/office/powerpoint/2010/main" val="1326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95" y="0"/>
            <a:ext cx="8534400" cy="1507067"/>
          </a:xfrm>
        </p:spPr>
        <p:txBody>
          <a:bodyPr/>
          <a:lstStyle/>
          <a:p>
            <a:r>
              <a:rPr lang="en-GB" dirty="0"/>
              <a:t>Testing phase</a:t>
            </a:r>
          </a:p>
        </p:txBody>
      </p:sp>
      <p:pic>
        <p:nvPicPr>
          <p:cNvPr id="4" name="Picture 3"/>
          <p:cNvPicPr>
            <a:picLocks noChangeAspect="1"/>
          </p:cNvPicPr>
          <p:nvPr/>
        </p:nvPicPr>
        <p:blipFill rotWithShape="1">
          <a:blip r:embed="rId2"/>
          <a:srcRect l="16970" t="70303" r="52652"/>
          <a:stretch/>
        </p:blipFill>
        <p:spPr>
          <a:xfrm>
            <a:off x="360218" y="3888508"/>
            <a:ext cx="5005566" cy="2752437"/>
          </a:xfrm>
          <a:prstGeom prst="rect">
            <a:avLst/>
          </a:prstGeom>
        </p:spPr>
      </p:pic>
      <p:sp>
        <p:nvSpPr>
          <p:cNvPr id="5" name="TextBox 4"/>
          <p:cNvSpPr txBox="1"/>
          <p:nvPr/>
        </p:nvSpPr>
        <p:spPr>
          <a:xfrm>
            <a:off x="591127" y="1302327"/>
            <a:ext cx="7721600" cy="1754326"/>
          </a:xfrm>
          <a:prstGeom prst="rect">
            <a:avLst/>
          </a:prstGeom>
          <a:noFill/>
        </p:spPr>
        <p:txBody>
          <a:bodyPr wrap="square" rtlCol="0">
            <a:spAutoFit/>
          </a:bodyPr>
          <a:lstStyle/>
          <a:p>
            <a:r>
              <a:rPr lang="en-GB" dirty="0"/>
              <a:t>Throughout the project the debugger was used in order to constantly test the code.</a:t>
            </a:r>
          </a:p>
          <a:p>
            <a:endParaRPr lang="en-GB" dirty="0"/>
          </a:p>
          <a:p>
            <a:r>
              <a:rPr lang="en-GB" dirty="0"/>
              <a:t>By running breakpoints we could test the code line by line in order to ensure that the program was written consistently and there would be no errors in compilation at the end of the project.</a:t>
            </a:r>
          </a:p>
        </p:txBody>
      </p:sp>
    </p:spTree>
    <p:extLst>
      <p:ext uri="{BB962C8B-B14F-4D97-AF65-F5344CB8AC3E}">
        <p14:creationId xmlns:p14="http://schemas.microsoft.com/office/powerpoint/2010/main" val="275065533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1526</TotalTime>
  <Words>660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CM0672 – Artificial intelligence case project</vt:lpstr>
      <vt:lpstr>Aims &amp; objectives</vt:lpstr>
      <vt:lpstr>Available AI MEthods</vt:lpstr>
      <vt:lpstr>Selected AI Method</vt:lpstr>
      <vt:lpstr>Project Plan</vt:lpstr>
      <vt:lpstr>Implementation Process - GUI</vt:lpstr>
      <vt:lpstr>PowerPoint Presentation</vt:lpstr>
      <vt:lpstr>Implementation Process – Board Movement</vt:lpstr>
      <vt:lpstr>Testing phase</vt:lpstr>
      <vt:lpstr>Legal, Ethical, Social &amp; Professional Issues of the project</vt:lpstr>
      <vt:lpstr>Legal, Ethical, Social &amp; Professional Issues of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CM0672 – Artificial intelligence case project</dc:title>
  <dc:creator>Windows User</dc:creator>
  <cp:lastModifiedBy>sufyan ahmed</cp:lastModifiedBy>
  <cp:revision>10</cp:revision>
  <dcterms:created xsi:type="dcterms:W3CDTF">2017-05-01T20:34:20Z</dcterms:created>
  <dcterms:modified xsi:type="dcterms:W3CDTF">2017-05-02T22:04:57Z</dcterms:modified>
</cp:coreProperties>
</file>