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handoutMasterIdLst>
    <p:handoutMasterId r:id="rId20"/>
  </p:handoutMasterIdLst>
  <p:sldIdLst>
    <p:sldId id="256" r:id="rId2"/>
    <p:sldId id="264" r:id="rId3"/>
    <p:sldId id="257" r:id="rId4"/>
    <p:sldId id="258" r:id="rId5"/>
    <p:sldId id="259" r:id="rId6"/>
    <p:sldId id="265" r:id="rId7"/>
    <p:sldId id="260" r:id="rId8"/>
    <p:sldId id="266" r:id="rId9"/>
    <p:sldId id="267" r:id="rId10"/>
    <p:sldId id="261" r:id="rId11"/>
    <p:sldId id="293" r:id="rId12"/>
    <p:sldId id="276" r:id="rId13"/>
    <p:sldId id="277" r:id="rId14"/>
    <p:sldId id="262" r:id="rId15"/>
    <p:sldId id="294" r:id="rId16"/>
    <p:sldId id="275"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3741" autoAdjust="0"/>
  </p:normalViewPr>
  <p:slideViewPr>
    <p:cSldViewPr snapToGrid="0">
      <p:cViewPr varScale="1">
        <p:scale>
          <a:sx n="67" d="100"/>
          <a:sy n="67" d="100"/>
        </p:scale>
        <p:origin x="45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12/17/2021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29181921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12/17/2021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2850936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t>12/17/2021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arshitha_Apache%20Cassandra%20Sample%20Exam_1620923627004.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1559293" y="1300785"/>
            <a:ext cx="8785443" cy="4079737"/>
          </a:xfrm>
          <a:prstGeom prst="rect">
            <a:avLst/>
          </a:prstGeom>
          <a:ln>
            <a:noFill/>
          </a:ln>
          <a:effectLst>
            <a:outerShdw blurRad="292100" dist="139700" dir="2700000" algn="tl" rotWithShape="0">
              <a:srgbClr val="333333">
                <a:alpha val="65000"/>
              </a:srgbClr>
            </a:outerShdw>
          </a:effectLst>
        </p:spPr>
      </p:pic>
      <p:sp>
        <p:nvSpPr>
          <p:cNvPr id="12" name="TextBox 11"/>
          <p:cNvSpPr txBox="1"/>
          <p:nvPr/>
        </p:nvSpPr>
        <p:spPr>
          <a:xfrm>
            <a:off x="4236720" y="3014023"/>
            <a:ext cx="5937183" cy="1107996"/>
          </a:xfrm>
          <a:prstGeom prst="rect">
            <a:avLst/>
          </a:prstGeom>
          <a:noFill/>
        </p:spPr>
        <p:txBody>
          <a:bodyPr wrap="square">
            <a:spAutoFit/>
          </a:bodyPr>
          <a:lstStyle/>
          <a:p>
            <a:r>
              <a:rPr lang="en-US" sz="6600" dirty="0">
                <a:latin typeface="Algerian" panose="04020705040A02060702" pitchFamily="82" charset="0"/>
              </a:rPr>
              <a:t>WEATHER APP</a:t>
            </a:r>
            <a:endParaRPr lang="en-IN" sz="6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Proposed solution</a:t>
            </a:r>
          </a:p>
        </p:txBody>
      </p:sp>
      <p:sp>
        <p:nvSpPr>
          <p:cNvPr id="3" name="Content Placeholder 2"/>
          <p:cNvSpPr>
            <a:spLocks noGrp="1"/>
          </p:cNvSpPr>
          <p:nvPr>
            <p:ph sz="quarter" idx="13"/>
          </p:nvPr>
        </p:nvSpPr>
        <p:spPr>
          <a:xfrm>
            <a:off x="913765" y="2041525"/>
            <a:ext cx="10363835" cy="4397375"/>
          </a:xfrm>
        </p:spPr>
        <p:txBody>
          <a:bodyPr>
            <a:noAutofit/>
          </a:bodyPr>
          <a:lstStyle/>
          <a:p>
            <a:pPr marL="0" indent="0">
              <a:buNone/>
            </a:pPr>
            <a:r>
              <a:rPr lang="en-IN" sz="2200" cap="none" dirty="0"/>
              <a:t>              </a:t>
            </a:r>
            <a:r>
              <a:rPr lang="en-IN" sz="2400" cap="none" dirty="0"/>
              <a:t>We can check the weather at any places through our proposed system. We are using android studio in which location service is accessed from location manager. This will extract the current location and displays the weather. </a:t>
            </a:r>
            <a:r>
              <a:rPr lang="en-US" sz="2400" cap="none" dirty="0"/>
              <a:t>Weather details is obtained from the function ‘</a:t>
            </a:r>
            <a:r>
              <a:rPr lang="en-US" sz="2400" cap="none" dirty="0" err="1"/>
              <a:t>weatherDetailListLiveData</a:t>
            </a:r>
            <a:r>
              <a:rPr lang="en-US" sz="2400" cap="none" dirty="0"/>
              <a:t>' that takes an API </a:t>
            </a:r>
            <a:r>
              <a:rPr lang="en-US" sz="2400" cap="none" dirty="0" err="1"/>
              <a:t>url</a:t>
            </a:r>
            <a:r>
              <a:rPr lang="en-US" sz="2400" cap="none" dirty="0"/>
              <a:t> of weatherapi.com.</a:t>
            </a:r>
          </a:p>
          <a:p>
            <a:pPr marL="0" indent="0">
              <a:buNone/>
            </a:pPr>
            <a:r>
              <a:rPr lang="en-US" sz="2400" cap="none" dirty="0"/>
              <a:t>              </a:t>
            </a:r>
            <a:endParaRPr lang="en-IN" sz="2400" cap="non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3"/>
          <p:cNvPicPr>
            <a:picLocks noGrp="1" noChangeAspect="1"/>
          </p:cNvPicPr>
          <p:nvPr>
            <p:ph sz="quarter" idx="13"/>
          </p:nvPr>
        </p:nvPicPr>
        <p:blipFill>
          <a:blip r:embed="rId2"/>
          <a:srcRect b="9339"/>
          <a:stretch>
            <a:fillRect/>
          </a:stretch>
        </p:blipFill>
        <p:spPr>
          <a:xfrm>
            <a:off x="8138160" y="2135505"/>
            <a:ext cx="2972435" cy="3680460"/>
          </a:xfrm>
          <a:prstGeom prst="rect">
            <a:avLst/>
          </a:prstGeom>
          <a:ln>
            <a:noFill/>
          </a:ln>
          <a:effectLst>
            <a:outerShdw blurRad="292100" dist="139700" dir="2700000" algn="tl" rotWithShape="0">
              <a:srgbClr val="333333">
                <a:alpha val="65000"/>
              </a:srgbClr>
            </a:outerShdw>
          </a:effectLst>
        </p:spPr>
      </p:pic>
      <p:sp>
        <p:nvSpPr>
          <p:cNvPr id="6" name="Text Box 5"/>
          <p:cNvSpPr txBox="1"/>
          <p:nvPr/>
        </p:nvSpPr>
        <p:spPr>
          <a:xfrm>
            <a:off x="1422400" y="1238250"/>
            <a:ext cx="6315075" cy="4154984"/>
          </a:xfrm>
          <a:prstGeom prst="rect">
            <a:avLst/>
          </a:prstGeom>
          <a:noFill/>
        </p:spPr>
        <p:txBody>
          <a:bodyPr wrap="square" rtlCol="0">
            <a:spAutoFit/>
          </a:bodyPr>
          <a:lstStyle/>
          <a:p>
            <a:pPr marL="0" indent="0" algn="l">
              <a:buNone/>
            </a:pPr>
            <a:r>
              <a:rPr lang="en-IN" sz="2400" dirty="0">
                <a:sym typeface="+mn-ea"/>
              </a:rPr>
              <a:t>Whenever weather condition of any location is required, the city name is given as input from the search bar. This is taken from ‘</a:t>
            </a:r>
            <a:r>
              <a:rPr lang="en-US" sz="2400" dirty="0" err="1">
                <a:sym typeface="+mn-ea"/>
              </a:rPr>
              <a:t>FindCityWeather</a:t>
            </a:r>
            <a:r>
              <a:rPr lang="en-US" sz="2400" dirty="0">
                <a:sym typeface="+mn-ea"/>
              </a:rPr>
              <a:t>’ that takes the Geocoder location and acquires the temperature, time, Icon of that condition and Windspeed. Below this current weather that hourly weather forecast is displayed.  It is in the sequence of hour to hour that shows time, temperature, and weather condition with icon of that forecast. We can scroll horizontally to check what weather is forecasting at what time.</a:t>
            </a:r>
            <a:endParaRPr lang="en-US" sz="2400" dirty="0"/>
          </a:p>
        </p:txBody>
      </p:sp>
      <p:pic>
        <p:nvPicPr>
          <p:cNvPr id="10" name="Content Placeholder 9" descr="i2"/>
          <p:cNvPicPr>
            <a:picLocks noGrp="1" noChangeAspect="1"/>
          </p:cNvPicPr>
          <p:nvPr>
            <p:ph sz="quarter" idx="14"/>
          </p:nvPr>
        </p:nvPicPr>
        <p:blipFill>
          <a:blip r:embed="rId3"/>
          <a:srcRect b="64410"/>
          <a:stretch>
            <a:fillRect/>
          </a:stretch>
        </p:blipFill>
        <p:spPr>
          <a:xfrm>
            <a:off x="8138160" y="1041400"/>
            <a:ext cx="2972435" cy="121856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65" y="618490"/>
            <a:ext cx="4990465" cy="1160780"/>
          </a:xfrm>
        </p:spPr>
        <p:txBody>
          <a:bodyPr/>
          <a:lstStyle/>
          <a:p>
            <a:r>
              <a:rPr lang="en-IN" altLang="en-US"/>
              <a:t>REQUIREMENT ANALYSIS</a:t>
            </a:r>
          </a:p>
        </p:txBody>
      </p:sp>
      <p:sp>
        <p:nvSpPr>
          <p:cNvPr id="3" name="Content Placeholder 2"/>
          <p:cNvSpPr>
            <a:spLocks noGrp="1"/>
          </p:cNvSpPr>
          <p:nvPr>
            <p:ph sz="quarter" idx="13"/>
          </p:nvPr>
        </p:nvSpPr>
        <p:spPr/>
        <p:txBody>
          <a:bodyPr>
            <a:normAutofit fontScale="92500" lnSpcReduction="20000"/>
          </a:bodyPr>
          <a:lstStyle/>
          <a:p>
            <a:pPr>
              <a:buFont typeface="Wingdings" panose="05000000000000000000" charset="0"/>
              <a:buChar char="q"/>
            </a:pPr>
            <a:r>
              <a:rPr lang="en-US" dirty="0"/>
              <a:t>HARDWARE REQUIRED:</a:t>
            </a:r>
          </a:p>
          <a:p>
            <a:pPr>
              <a:buFont typeface="Wingdings" panose="05000000000000000000" charset="0"/>
              <a:buChar char="Ø"/>
            </a:pPr>
            <a:r>
              <a:rPr lang="en-IN" altLang="en-US" dirty="0"/>
              <a:t>   </a:t>
            </a:r>
            <a:r>
              <a:rPr lang="en-US" dirty="0"/>
              <a:t>Standard computer with </a:t>
            </a:r>
            <a:r>
              <a:rPr lang="en-US" dirty="0" err="1"/>
              <a:t>atleast</a:t>
            </a:r>
            <a:r>
              <a:rPr lang="en-US" dirty="0"/>
              <a:t> i3 processor </a:t>
            </a:r>
          </a:p>
          <a:p>
            <a:pPr>
              <a:buFont typeface="Wingdings" panose="05000000000000000000" charset="0"/>
              <a:buChar char="Ø"/>
            </a:pPr>
            <a:r>
              <a:rPr lang="en-US" dirty="0"/>
              <a:t>   Standard computer with 4GB of RAM</a:t>
            </a:r>
          </a:p>
          <a:p>
            <a:pPr>
              <a:buFont typeface="Wingdings" panose="05000000000000000000" charset="0"/>
              <a:buChar char="Ø"/>
            </a:pPr>
            <a:r>
              <a:rPr lang="en-IN" altLang="en-US" dirty="0"/>
              <a:t>   </a:t>
            </a:r>
            <a:r>
              <a:rPr lang="en-US" dirty="0"/>
              <a:t>Standard computer with 100GB of free space</a:t>
            </a:r>
          </a:p>
          <a:p>
            <a:pPr>
              <a:buFont typeface="Wingdings" panose="05000000000000000000" charset="0"/>
              <a:buChar char="Ø"/>
            </a:pPr>
            <a:r>
              <a:rPr lang="en-US" dirty="0"/>
              <a:t>   Active Internet Connectivity with good bandwidth</a:t>
            </a:r>
          </a:p>
          <a:p>
            <a:endParaRPr lang="en-US" dirty="0"/>
          </a:p>
          <a:p>
            <a:pPr>
              <a:buFont typeface="Wingdings" panose="05000000000000000000" charset="0"/>
              <a:buChar char="q"/>
            </a:pPr>
            <a:r>
              <a:rPr lang="en-US" dirty="0"/>
              <a:t>SOFTWARE REQUIRED:</a:t>
            </a:r>
          </a:p>
          <a:p>
            <a:pPr>
              <a:buFont typeface="Wingdings" panose="05000000000000000000" charset="0"/>
              <a:buChar char="Ø"/>
            </a:pPr>
            <a:r>
              <a:rPr lang="en-US" dirty="0"/>
              <a:t>   Android Studio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65" y="916305"/>
            <a:ext cx="9923780" cy="2785745"/>
          </a:xfrm>
        </p:spPr>
        <p:txBody>
          <a:bodyPr>
            <a:normAutofit fontScale="90000"/>
          </a:bodyPr>
          <a:lstStyle/>
          <a:p>
            <a:pPr marL="0" indent="0">
              <a:buNone/>
            </a:pPr>
            <a:r>
              <a:rPr lang="en-US" b="1" dirty="0"/>
              <a:t>ANDROID STUDIO:</a:t>
            </a:r>
            <a:endParaRPr lang="en-US" dirty="0"/>
          </a:p>
          <a:p>
            <a:pPr marL="0" indent="0">
              <a:buNone/>
            </a:pPr>
            <a:r>
              <a:rPr lang="en-US" dirty="0"/>
              <a:t>	</a:t>
            </a:r>
            <a:r>
              <a:rPr lang="en-US" sz="1800" dirty="0"/>
              <a:t>Android studio is the official Integrated Development Environment (IDE) for Google’s android operating system, designed specifically for Android development. It is available for download on Windows, </a:t>
            </a:r>
            <a:r>
              <a:rPr lang="en-US" sz="1800" dirty="0" err="1"/>
              <a:t>macOS</a:t>
            </a:r>
            <a:r>
              <a:rPr lang="en-US" sz="1800" dirty="0"/>
              <a:t> and Linux based operating systems. It is a replacement for the Eclipse Android Development Tools as the primary IDE for native Android application development. It has a rich layout editor that allows users to drag-and-drop UI components, option to preview layouts on multiple screen configurations. It has Android Virtual Device(Emulator) to run and debug apps. Supports Java, C++, </a:t>
            </a:r>
            <a:r>
              <a:rPr lang="en-US" sz="1800" dirty="0" err="1"/>
              <a:t>Kotlin</a:t>
            </a:r>
            <a:r>
              <a:rPr lang="en-US" sz="1800" dirty="0"/>
              <a:t>, etc., programming languages.</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14" name="Picture 14" descr="as"/>
          <p:cNvPicPr>
            <a:picLocks noGrp="1" noChangeAspect="1"/>
          </p:cNvPicPr>
          <p:nvPr>
            <p:ph sz="quarter" idx="14"/>
          </p:nvPr>
        </p:nvPicPr>
        <p:blipFill>
          <a:blip r:embed="rId2"/>
          <a:stretch>
            <a:fillRect/>
          </a:stretch>
        </p:blipFill>
        <p:spPr>
          <a:xfrm>
            <a:off x="3913505" y="4011930"/>
            <a:ext cx="3717925" cy="151447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6114047" y="192105"/>
            <a:ext cx="192505" cy="2213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7" name="Rectangle 6"/>
          <p:cNvSpPr/>
          <p:nvPr/>
        </p:nvSpPr>
        <p:spPr>
          <a:xfrm>
            <a:off x="3039979" y="2087613"/>
            <a:ext cx="1628272" cy="1117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8386812" y="2088509"/>
            <a:ext cx="1549658" cy="1116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8386812" y="2155352"/>
            <a:ext cx="1549668" cy="923330"/>
          </a:xfrm>
          <a:prstGeom prst="rect">
            <a:avLst/>
          </a:prstGeom>
          <a:noFill/>
        </p:spPr>
        <p:txBody>
          <a:bodyPr wrap="square" rtlCol="0">
            <a:spAutoFit/>
          </a:bodyPr>
          <a:lstStyle/>
          <a:p>
            <a:pPr algn="ctr"/>
            <a:r>
              <a:rPr lang="en-US" dirty="0"/>
              <a:t>Input city name in search bar</a:t>
            </a:r>
            <a:endParaRPr lang="en-IN" dirty="0"/>
          </a:p>
        </p:txBody>
      </p:sp>
      <p:cxnSp>
        <p:nvCxnSpPr>
          <p:cNvPr id="13" name="Straight Connector 12"/>
          <p:cNvCxnSpPr/>
          <p:nvPr/>
        </p:nvCxnSpPr>
        <p:spPr>
          <a:xfrm>
            <a:off x="3805187" y="1645125"/>
            <a:ext cx="51848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801974" y="1645125"/>
            <a:ext cx="0" cy="4424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989996" y="1645125"/>
            <a:ext cx="0" cy="4424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192252" y="1161102"/>
            <a:ext cx="0" cy="2472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iamond 20"/>
          <p:cNvSpPr/>
          <p:nvPr/>
        </p:nvSpPr>
        <p:spPr>
          <a:xfrm>
            <a:off x="5941995" y="1398163"/>
            <a:ext cx="500514" cy="49392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5438274" y="655053"/>
            <a:ext cx="1530417" cy="618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5438274" y="731441"/>
            <a:ext cx="1549668" cy="369332"/>
          </a:xfrm>
          <a:prstGeom prst="rect">
            <a:avLst/>
          </a:prstGeom>
          <a:noFill/>
        </p:spPr>
        <p:txBody>
          <a:bodyPr wrap="square" rtlCol="0">
            <a:spAutoFit/>
          </a:bodyPr>
          <a:lstStyle/>
          <a:p>
            <a:r>
              <a:rPr lang="en-US" dirty="0"/>
              <a:t>Weather App</a:t>
            </a:r>
            <a:endParaRPr lang="en-IN" dirty="0"/>
          </a:p>
        </p:txBody>
      </p:sp>
      <p:sp>
        <p:nvSpPr>
          <p:cNvPr id="24" name="TextBox 23"/>
          <p:cNvSpPr txBox="1"/>
          <p:nvPr/>
        </p:nvSpPr>
        <p:spPr>
          <a:xfrm>
            <a:off x="3322316" y="1166623"/>
            <a:ext cx="1769445" cy="369332"/>
          </a:xfrm>
          <a:prstGeom prst="rect">
            <a:avLst/>
          </a:prstGeom>
          <a:noFill/>
        </p:spPr>
        <p:txBody>
          <a:bodyPr wrap="square" rtlCol="0">
            <a:spAutoFit/>
          </a:bodyPr>
          <a:lstStyle/>
          <a:p>
            <a:r>
              <a:rPr lang="en-US" dirty="0"/>
              <a:t>Current Location</a:t>
            </a:r>
            <a:endParaRPr lang="en-IN" dirty="0"/>
          </a:p>
        </p:txBody>
      </p:sp>
      <p:sp>
        <p:nvSpPr>
          <p:cNvPr id="25" name="TextBox 24"/>
          <p:cNvSpPr txBox="1"/>
          <p:nvPr/>
        </p:nvSpPr>
        <p:spPr>
          <a:xfrm>
            <a:off x="7562247" y="1181018"/>
            <a:ext cx="1769445" cy="369332"/>
          </a:xfrm>
          <a:prstGeom prst="rect">
            <a:avLst/>
          </a:prstGeom>
          <a:noFill/>
        </p:spPr>
        <p:txBody>
          <a:bodyPr wrap="square" rtlCol="0">
            <a:spAutoFit/>
          </a:bodyPr>
          <a:lstStyle/>
          <a:p>
            <a:r>
              <a:rPr lang="en-US" dirty="0"/>
              <a:t>Other Location</a:t>
            </a:r>
            <a:endParaRPr lang="en-IN" dirty="0"/>
          </a:p>
        </p:txBody>
      </p:sp>
      <p:sp>
        <p:nvSpPr>
          <p:cNvPr id="26" name="TextBox 25"/>
          <p:cNvSpPr txBox="1"/>
          <p:nvPr/>
        </p:nvSpPr>
        <p:spPr>
          <a:xfrm>
            <a:off x="3039978" y="2195457"/>
            <a:ext cx="1628273" cy="923330"/>
          </a:xfrm>
          <a:prstGeom prst="rect">
            <a:avLst/>
          </a:prstGeom>
          <a:noFill/>
        </p:spPr>
        <p:txBody>
          <a:bodyPr wrap="square" rtlCol="0">
            <a:spAutoFit/>
          </a:bodyPr>
          <a:lstStyle/>
          <a:p>
            <a:pPr algn="ctr"/>
            <a:r>
              <a:rPr lang="en-US" dirty="0"/>
              <a:t>By default current location is tracked</a:t>
            </a:r>
            <a:endParaRPr lang="en-IN" dirty="0"/>
          </a:p>
        </p:txBody>
      </p:sp>
      <p:sp>
        <p:nvSpPr>
          <p:cNvPr id="27" name="Rectangle 26"/>
          <p:cNvSpPr/>
          <p:nvPr/>
        </p:nvSpPr>
        <p:spPr>
          <a:xfrm>
            <a:off x="5566612" y="5246041"/>
            <a:ext cx="1628272" cy="1090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5598299" y="5229214"/>
            <a:ext cx="1580946" cy="1200329"/>
          </a:xfrm>
          <a:prstGeom prst="rect">
            <a:avLst/>
          </a:prstGeom>
          <a:noFill/>
        </p:spPr>
        <p:txBody>
          <a:bodyPr wrap="square" rtlCol="0">
            <a:spAutoFit/>
          </a:bodyPr>
          <a:lstStyle/>
          <a:p>
            <a:pPr algn="ctr"/>
            <a:r>
              <a:rPr lang="en-US" dirty="0"/>
              <a:t>Hourly Weather is displayed down</a:t>
            </a:r>
            <a:endParaRPr lang="en-IN" dirty="0"/>
          </a:p>
        </p:txBody>
      </p:sp>
      <p:cxnSp>
        <p:nvCxnSpPr>
          <p:cNvPr id="29" name="Straight Connector 28"/>
          <p:cNvCxnSpPr/>
          <p:nvPr/>
        </p:nvCxnSpPr>
        <p:spPr>
          <a:xfrm>
            <a:off x="3844490" y="3541826"/>
            <a:ext cx="51848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380748" y="3538184"/>
            <a:ext cx="0" cy="43730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566612" y="3985118"/>
            <a:ext cx="1628272"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5566611" y="4013119"/>
            <a:ext cx="1628273" cy="923330"/>
          </a:xfrm>
          <a:prstGeom prst="rect">
            <a:avLst/>
          </a:prstGeom>
          <a:noFill/>
        </p:spPr>
        <p:txBody>
          <a:bodyPr wrap="square" rtlCol="0">
            <a:spAutoFit/>
          </a:bodyPr>
          <a:lstStyle/>
          <a:p>
            <a:pPr algn="ctr"/>
            <a:r>
              <a:rPr lang="en-US" dirty="0"/>
              <a:t>Current Time weather displayed</a:t>
            </a:r>
            <a:endParaRPr lang="en-IN" dirty="0"/>
          </a:p>
        </p:txBody>
      </p:sp>
      <p:cxnSp>
        <p:nvCxnSpPr>
          <p:cNvPr id="49" name="Straight Arrow Connector 48"/>
          <p:cNvCxnSpPr/>
          <p:nvPr/>
        </p:nvCxnSpPr>
        <p:spPr>
          <a:xfrm>
            <a:off x="6380748" y="4913589"/>
            <a:ext cx="8025" cy="3272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7" idx="2"/>
          </p:cNvCxnSpPr>
          <p:nvPr/>
        </p:nvCxnSpPr>
        <p:spPr>
          <a:xfrm>
            <a:off x="3853815" y="3205480"/>
            <a:ext cx="1270" cy="327025"/>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H="1">
            <a:off x="9016365" y="3195320"/>
            <a:ext cx="5080" cy="337185"/>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6209665" y="337820"/>
            <a:ext cx="3175" cy="31369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6382385" y="6316980"/>
            <a:ext cx="3175" cy="313690"/>
          </a:xfrm>
          <a:prstGeom prst="line">
            <a:avLst/>
          </a:prstGeom>
        </p:spPr>
        <p:style>
          <a:lnRef idx="3">
            <a:schemeClr val="dk1"/>
          </a:lnRef>
          <a:fillRef idx="0">
            <a:schemeClr val="dk1"/>
          </a:fillRef>
          <a:effectRef idx="2">
            <a:schemeClr val="dk1"/>
          </a:effectRef>
          <a:fontRef idx="minor">
            <a:schemeClr val="tx1"/>
          </a:fontRef>
        </p:style>
      </p:cxnSp>
      <p:sp>
        <p:nvSpPr>
          <p:cNvPr id="31" name="Oval 30"/>
          <p:cNvSpPr/>
          <p:nvPr/>
        </p:nvSpPr>
        <p:spPr>
          <a:xfrm>
            <a:off x="6222762" y="6456150"/>
            <a:ext cx="349657" cy="349039"/>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2" name="Oval 31"/>
          <p:cNvSpPr/>
          <p:nvPr/>
        </p:nvSpPr>
        <p:spPr>
          <a:xfrm flipV="1">
            <a:off x="6295554" y="6524896"/>
            <a:ext cx="188415" cy="20801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65" y="618490"/>
            <a:ext cx="2802890" cy="952500"/>
          </a:xfrm>
        </p:spPr>
        <p:txBody>
          <a:bodyPr>
            <a:normAutofit/>
          </a:bodyPr>
          <a:lstStyle/>
          <a:p>
            <a:r>
              <a:rPr lang="en-IN" altLang="en-US"/>
              <a:t>RESULt</a:t>
            </a:r>
          </a:p>
        </p:txBody>
      </p:sp>
      <p:sp>
        <p:nvSpPr>
          <p:cNvPr id="4" name="Text Box 3"/>
          <p:cNvSpPr txBox="1"/>
          <p:nvPr/>
        </p:nvSpPr>
        <p:spPr>
          <a:xfrm>
            <a:off x="5450296" y="2965994"/>
            <a:ext cx="4418965" cy="1508105"/>
          </a:xfrm>
          <a:prstGeom prst="rect">
            <a:avLst/>
          </a:prstGeom>
          <a:noFill/>
        </p:spPr>
        <p:txBody>
          <a:bodyPr wrap="square" rtlCol="0">
            <a:spAutoFit/>
          </a:bodyPr>
          <a:lstStyle/>
          <a:p>
            <a:r>
              <a:rPr lang="en-IN" altLang="en-US" sz="2300" dirty="0"/>
              <a:t>This is the output display of the application. Search for any City in the world and get the Weather condition of that area.</a:t>
            </a:r>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51205" y="1570990"/>
            <a:ext cx="3411345" cy="471619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65" y="841375"/>
            <a:ext cx="3274695" cy="876935"/>
          </a:xfrm>
        </p:spPr>
        <p:txBody>
          <a:bodyPr/>
          <a:lstStyle/>
          <a:p>
            <a:r>
              <a:rPr lang="en-IN" altLang="en-US"/>
              <a:t>REFERENCES</a:t>
            </a:r>
          </a:p>
        </p:txBody>
      </p:sp>
      <p:sp>
        <p:nvSpPr>
          <p:cNvPr id="4" name="Text Box 3"/>
          <p:cNvSpPr txBox="1"/>
          <p:nvPr/>
        </p:nvSpPr>
        <p:spPr>
          <a:xfrm>
            <a:off x="913765" y="1941195"/>
            <a:ext cx="10167620" cy="2306955"/>
          </a:xfrm>
          <a:prstGeom prst="rect">
            <a:avLst/>
          </a:prstGeom>
          <a:noFill/>
        </p:spPr>
        <p:txBody>
          <a:bodyPr wrap="square" rtlCol="0" anchor="t">
            <a:spAutoFit/>
          </a:bodyPr>
          <a:lstStyle/>
          <a:p>
            <a:pPr marL="285750" indent="-285750">
              <a:buFont typeface="Arial" panose="020B0604020202020204" pitchFamily="34" charset="0"/>
              <a:buChar char="•"/>
            </a:pPr>
            <a:r>
              <a:rPr lang="en-US" sz="2400" dirty="0">
                <a:hlinkClick r:id="rId2" action="ppaction://hlinkfile"/>
              </a:rPr>
              <a:t>https://www.tomsguide.com/round-up/best-weather-apps</a:t>
            </a:r>
          </a:p>
          <a:p>
            <a:pPr indent="0">
              <a:buFont typeface="Arial" panose="020B0604020202020204" pitchFamily="34" charset="0"/>
              <a:buNone/>
            </a:pPr>
            <a:endParaRPr lang="en-US" sz="2400" dirty="0"/>
          </a:p>
          <a:p>
            <a:pPr marL="285750" indent="-285750">
              <a:buFont typeface="Arial" panose="020B0604020202020204" pitchFamily="34" charset="0"/>
              <a:buChar char="•"/>
            </a:pPr>
            <a:r>
              <a:rPr lang="en-US" sz="2400" dirty="0">
                <a:hlinkClick r:id="" action="ppaction://noaction"/>
              </a:rPr>
              <a:t>https://www.androidauthority.com/best-weather-apps-and-weather-widgets-for-android-256942/</a:t>
            </a:r>
          </a:p>
          <a:p>
            <a:pPr indent="0">
              <a:buFont typeface="Arial" panose="020B0604020202020204" pitchFamily="34" charset="0"/>
              <a:buNone/>
            </a:pPr>
            <a:endParaRPr lang="en-US" sz="2400" dirty="0"/>
          </a:p>
          <a:p>
            <a:pPr marL="285750" indent="-285750">
              <a:buFont typeface="Arial" panose="020B0604020202020204" pitchFamily="34" charset="0"/>
              <a:buChar char="•"/>
            </a:pPr>
            <a:r>
              <a:rPr lang="en-US" sz="2400" dirty="0">
                <a:hlinkClick r:id="" action="ppaction://noaction"/>
              </a:rPr>
              <a:t>https://www.spaceo.ca/best-weather-apps/</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71024" y="2473692"/>
            <a:ext cx="7908758" cy="1569660"/>
          </a:xfrm>
          <a:prstGeom prst="rect">
            <a:avLst/>
          </a:prstGeom>
          <a:noFill/>
        </p:spPr>
        <p:txBody>
          <a:bodyPr wrap="square" rtlCol="0">
            <a:spAutoFit/>
          </a:bodyPr>
          <a:lstStyle/>
          <a:p>
            <a:r>
              <a:rPr lang="en-US" sz="9600" dirty="0">
                <a:latin typeface="Algerian" panose="04020705040A02060702" pitchFamily="82" charset="0"/>
              </a:rPr>
              <a:t>THANK YOU</a:t>
            </a:r>
            <a:endParaRPr lang="en-IN" sz="9600" dirty="0">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908" y="1041850"/>
            <a:ext cx="10364451" cy="626083"/>
          </a:xfrm>
        </p:spPr>
        <p:txBody>
          <a:bodyPr/>
          <a:lstStyle/>
          <a:p>
            <a:pPr algn="l"/>
            <a:r>
              <a:rPr lang="en-IN" dirty="0"/>
              <a:t>Team members</a:t>
            </a:r>
          </a:p>
        </p:txBody>
      </p:sp>
      <p:sp>
        <p:nvSpPr>
          <p:cNvPr id="3" name="Content Placeholder 2"/>
          <p:cNvSpPr>
            <a:spLocks noGrp="1"/>
          </p:cNvSpPr>
          <p:nvPr>
            <p:ph sz="quarter" idx="13"/>
          </p:nvPr>
        </p:nvSpPr>
        <p:spPr>
          <a:xfrm>
            <a:off x="1193533" y="1880753"/>
            <a:ext cx="10363826" cy="3928534"/>
          </a:xfrm>
        </p:spPr>
        <p:txBody>
          <a:bodyPr/>
          <a:lstStyle/>
          <a:p>
            <a:pPr>
              <a:buFont typeface="Wingdings" panose="05000000000000000000" pitchFamily="2" charset="2"/>
              <a:buChar char="Ø"/>
            </a:pPr>
            <a:r>
              <a:rPr lang="en-IN" dirty="0"/>
              <a:t> 19H51a0525 – S. Madhuri</a:t>
            </a:r>
          </a:p>
          <a:p>
            <a:pPr>
              <a:buFont typeface="Wingdings" panose="05000000000000000000" pitchFamily="2" charset="2"/>
              <a:buChar char="Ø"/>
            </a:pPr>
            <a:r>
              <a:rPr lang="en-IN" dirty="0"/>
              <a:t>19H51a0526 – Sufyan azar</a:t>
            </a:r>
          </a:p>
          <a:p>
            <a:pPr>
              <a:buFont typeface="Wingdings" panose="05000000000000000000" pitchFamily="2" charset="2"/>
              <a:buChar char="Ø"/>
            </a:pPr>
            <a:r>
              <a:rPr lang="en-IN" dirty="0"/>
              <a:t>19H51a0527 – </a:t>
            </a:r>
            <a:r>
              <a:rPr lang="en-IN" dirty="0" err="1"/>
              <a:t>tanisha</a:t>
            </a:r>
            <a:r>
              <a:rPr lang="en-IN" dirty="0"/>
              <a:t> </a:t>
            </a:r>
            <a:r>
              <a:rPr lang="en-IN" dirty="0" err="1"/>
              <a:t>garg</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1396" y="979461"/>
            <a:ext cx="3935688" cy="550333"/>
          </a:xfrm>
        </p:spPr>
        <p:txBody>
          <a:bodyPr/>
          <a:lstStyle/>
          <a:p>
            <a:pPr algn="l"/>
            <a:r>
              <a:rPr lang="en-US" dirty="0"/>
              <a:t>CONTENTS </a:t>
            </a:r>
            <a:endParaRPr lang="en-IN" dirty="0"/>
          </a:p>
        </p:txBody>
      </p:sp>
      <p:sp>
        <p:nvSpPr>
          <p:cNvPr id="7" name="Text Placeholder 6"/>
          <p:cNvSpPr>
            <a:spLocks noGrp="1"/>
          </p:cNvSpPr>
          <p:nvPr>
            <p:ph type="body" sz="half" idx="2"/>
          </p:nvPr>
        </p:nvSpPr>
        <p:spPr>
          <a:xfrm>
            <a:off x="1531396" y="1921933"/>
            <a:ext cx="7662333" cy="3014133"/>
          </a:xfrm>
        </p:spPr>
        <p:txBody>
          <a:bodyPr>
            <a:normAutofit/>
          </a:bodyPr>
          <a:lstStyle/>
          <a:p>
            <a:pPr marL="285750" indent="-285750" algn="l">
              <a:buFont typeface="Wingdings" panose="05000000000000000000" pitchFamily="2" charset="2"/>
              <a:buChar char="q"/>
            </a:pPr>
            <a:r>
              <a:rPr lang="en-US" sz="1800" dirty="0"/>
              <a:t>ASTRACT</a:t>
            </a:r>
          </a:p>
          <a:p>
            <a:pPr marL="285750" indent="-285750" algn="l">
              <a:buFont typeface="Wingdings" panose="05000000000000000000" pitchFamily="2" charset="2"/>
              <a:buChar char="q"/>
            </a:pPr>
            <a:r>
              <a:rPr lang="en-US" sz="1800" dirty="0"/>
              <a:t>INTRODUCTION</a:t>
            </a:r>
          </a:p>
          <a:p>
            <a:pPr marL="285750" indent="-285750" algn="l">
              <a:buFont typeface="Wingdings" panose="05000000000000000000" pitchFamily="2" charset="2"/>
              <a:buChar char="q"/>
            </a:pPr>
            <a:r>
              <a:rPr lang="en-US" sz="1800" dirty="0"/>
              <a:t>EXISITING SOLUTIONS</a:t>
            </a:r>
          </a:p>
          <a:p>
            <a:pPr marL="285750" indent="-285750" algn="l">
              <a:buFont typeface="Wingdings" panose="05000000000000000000" pitchFamily="2" charset="2"/>
              <a:buChar char="q"/>
            </a:pPr>
            <a:r>
              <a:rPr lang="en-US" sz="1800" dirty="0"/>
              <a:t>PROPOSED SOLUTION</a:t>
            </a:r>
          </a:p>
          <a:p>
            <a:pPr marL="285750" indent="-285750" algn="l">
              <a:buFont typeface="Wingdings" panose="05000000000000000000" pitchFamily="2" charset="2"/>
              <a:buChar char="q"/>
            </a:pPr>
            <a:r>
              <a:rPr lang="en-US" sz="1800" dirty="0"/>
              <a:t>Architecture</a:t>
            </a:r>
          </a:p>
          <a:p>
            <a:pPr marL="285750" indent="-285750" algn="l">
              <a:buFont typeface="Wingdings" panose="05000000000000000000" pitchFamily="2" charset="2"/>
              <a:buChar char="q"/>
            </a:pPr>
            <a:r>
              <a:rPr lang="en-US" sz="1800" dirty="0"/>
              <a:t>conclusion</a:t>
            </a:r>
            <a:endParaRPr lang="en-IN"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745" y="1066800"/>
            <a:ext cx="2501900" cy="694055"/>
          </a:xfrm>
        </p:spPr>
        <p:txBody>
          <a:bodyPr>
            <a:normAutofit/>
          </a:bodyPr>
          <a:lstStyle/>
          <a:p>
            <a:pPr algn="l"/>
            <a:r>
              <a:rPr lang="en-US" dirty="0"/>
              <a:t>ABSTRACT</a:t>
            </a:r>
            <a:endParaRPr lang="en-IN" dirty="0"/>
          </a:p>
        </p:txBody>
      </p:sp>
      <p:sp>
        <p:nvSpPr>
          <p:cNvPr id="3" name="Content Placeholder 2"/>
          <p:cNvSpPr>
            <a:spLocks noGrp="1"/>
          </p:cNvSpPr>
          <p:nvPr>
            <p:ph sz="quarter" idx="13"/>
          </p:nvPr>
        </p:nvSpPr>
        <p:spPr>
          <a:xfrm>
            <a:off x="1134533" y="2326640"/>
            <a:ext cx="9965268" cy="4013199"/>
          </a:xfrm>
        </p:spPr>
        <p:txBody>
          <a:bodyPr/>
          <a:lstStyle/>
          <a:p>
            <a:pPr marL="0" indent="0" algn="just">
              <a:buNone/>
            </a:pPr>
            <a:r>
              <a:rPr lang="en-US" sz="2400" cap="none" dirty="0">
                <a:latin typeface="Times New Roman" panose="02020603050405020304" pitchFamily="18" charset="0"/>
                <a:cs typeface="Times New Roman" panose="02020603050405020304" pitchFamily="18" charset="0"/>
              </a:rPr>
              <a:t>         </a:t>
            </a:r>
            <a:r>
              <a:rPr lang="en-US" sz="2400" cap="none" dirty="0">
                <a:latin typeface="Tw Cen MT" panose="020B0602020104020603" charset="0"/>
                <a:cs typeface="Tw Cen MT" panose="020B0602020104020603" charset="0"/>
              </a:rPr>
              <a:t> Weather is the state of the atmosphere at a given place and time in regards to heat, cloudiness, dryness, sunshine, wind, and rain. Of all the geophysical phenomena weather is the most significant one that influences us. Weather can vary greatly and largely depends on climate, seasons and various other factors. The main goal of this application is to get the weather forecast of any city throughout the world through an application.</a:t>
            </a:r>
            <a:endParaRPr lang="en-IN" sz="2400" cap="none" dirty="0">
              <a:latin typeface="Tw Cen MT" panose="020B0602020104020603" charset="0"/>
              <a:cs typeface="Tw Cen MT" panose="020B06020201040206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866" y="955401"/>
            <a:ext cx="9770267" cy="1184883"/>
          </a:xfrm>
        </p:spPr>
        <p:txBody>
          <a:bodyPr>
            <a:normAutofit/>
          </a:bodyPr>
          <a:lstStyle/>
          <a:p>
            <a:pPr algn="l"/>
            <a:r>
              <a:rPr lang="en-IN" sz="3200" cap="none" dirty="0"/>
              <a:t>INTRODUCTION</a:t>
            </a:r>
            <a:endParaRPr lang="en-IN" sz="3200" dirty="0"/>
          </a:p>
        </p:txBody>
      </p:sp>
      <p:sp>
        <p:nvSpPr>
          <p:cNvPr id="3" name="Content Placeholder 2"/>
          <p:cNvSpPr>
            <a:spLocks noGrp="1"/>
          </p:cNvSpPr>
          <p:nvPr>
            <p:ph sz="quarter" idx="13"/>
          </p:nvPr>
        </p:nvSpPr>
        <p:spPr>
          <a:xfrm>
            <a:off x="1173657" y="2405593"/>
            <a:ext cx="9876145" cy="3424107"/>
          </a:xfrm>
        </p:spPr>
        <p:txBody>
          <a:bodyPr/>
          <a:lstStyle/>
          <a:p>
            <a:pPr marL="0" indent="0" algn="just">
              <a:buNone/>
            </a:pPr>
            <a:r>
              <a:rPr lang="en-IN" cap="none" dirty="0"/>
              <a:t>	Weather forecast is the application to predict the conditions of the atmosphere for a particular location and time. In this project, we are implementing the “Weather App” in android using </a:t>
            </a:r>
            <a:r>
              <a:rPr lang="en-IN" cap="none" dirty="0" err="1"/>
              <a:t>kotlin</a:t>
            </a:r>
            <a:r>
              <a:rPr lang="en-IN" cap="none" dirty="0"/>
              <a:t>. We are preferring to use android studio for the development of this app. We can use any version of android studio. </a:t>
            </a:r>
            <a:endParaRPr lang="en-IN" i="1" strike="sngStrike" cap="none" dirty="0"/>
          </a:p>
          <a:p>
            <a:pPr marL="0" indent="0" algn="just">
              <a:buNone/>
            </a:pPr>
            <a:r>
              <a:rPr lang="en-IN" cap="none" dirty="0"/>
              <a:t> 	It works with any city in the world. We will be able to search a specific location and toggle displaying the data in Celsius. We will change the look of the page based on the data, by changing the colour of the background or by adding images that describe the weather.</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purpose</a:t>
            </a:r>
          </a:p>
        </p:txBody>
      </p:sp>
      <p:sp>
        <p:nvSpPr>
          <p:cNvPr id="3" name="Content Placeholder 2"/>
          <p:cNvSpPr>
            <a:spLocks noGrp="1"/>
          </p:cNvSpPr>
          <p:nvPr>
            <p:ph sz="quarter" idx="13"/>
          </p:nvPr>
        </p:nvSpPr>
        <p:spPr/>
        <p:txBody>
          <a:bodyPr/>
          <a:lstStyle/>
          <a:p>
            <a:r>
              <a:rPr lang="en-IN" cap="none" dirty="0"/>
              <a:t>TO PLAN MEETINGS</a:t>
            </a:r>
          </a:p>
          <a:p>
            <a:r>
              <a:rPr lang="en-IN" dirty="0"/>
              <a:t>To plan journeys ahead</a:t>
            </a:r>
          </a:p>
          <a:p>
            <a:r>
              <a:rPr lang="en-IN" dirty="0"/>
              <a:t>To know when rain comes or stops</a:t>
            </a:r>
          </a:p>
          <a:p>
            <a:r>
              <a:rPr lang="en-IN" dirty="0"/>
              <a:t>To receive alarm during cyclones, typhoons, etc</a:t>
            </a:r>
          </a:p>
          <a:p>
            <a:r>
              <a:rPr lang="en-IN" dirty="0"/>
              <a:t>To decide what to wear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E</a:t>
            </a:r>
            <a:r>
              <a:rPr lang="en-IN" cap="none" dirty="0"/>
              <a:t>XISTING</a:t>
            </a:r>
            <a:r>
              <a:rPr lang="en-IN" dirty="0"/>
              <a:t> solutions</a:t>
            </a:r>
          </a:p>
        </p:txBody>
      </p:sp>
      <p:sp>
        <p:nvSpPr>
          <p:cNvPr id="3" name="Content Placeholder 2"/>
          <p:cNvSpPr>
            <a:spLocks noGrp="1"/>
          </p:cNvSpPr>
          <p:nvPr>
            <p:ph sz="quarter" idx="13"/>
          </p:nvPr>
        </p:nvSpPr>
        <p:spPr/>
        <p:txBody>
          <a:bodyPr/>
          <a:lstStyle/>
          <a:p>
            <a:r>
              <a:rPr lang="en-IN" dirty="0"/>
              <a:t>1Weather</a:t>
            </a:r>
          </a:p>
          <a:p>
            <a:r>
              <a:rPr lang="en-IN" dirty="0"/>
              <a:t>Yahoo weather</a:t>
            </a:r>
          </a:p>
          <a:p>
            <a:r>
              <a:rPr lang="en-IN" dirty="0" err="1"/>
              <a:t>accuweather</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914400"/>
            <a:ext cx="10363826" cy="5871411"/>
          </a:xfrm>
        </p:spPr>
        <p:txBody>
          <a:bodyPr>
            <a:normAutofit/>
          </a:bodyPr>
          <a:lstStyle/>
          <a:p>
            <a:pPr marL="0" indent="0">
              <a:buNone/>
            </a:pPr>
            <a:r>
              <a:rPr lang="en-IN" sz="2400" b="1" dirty="0"/>
              <a:t>1Weather</a:t>
            </a:r>
          </a:p>
          <a:p>
            <a:pPr marL="0" indent="0">
              <a:buNone/>
            </a:pPr>
            <a:r>
              <a:rPr lang="en-IN" sz="2200" cap="none" dirty="0"/>
              <a:t>It is a popular weather app which has features like daily and hourly forecast. But it can track only 12 cities.</a:t>
            </a:r>
          </a:p>
          <a:p>
            <a:pPr marL="0" indent="0">
              <a:buNone/>
            </a:pPr>
            <a:endParaRPr lang="en-IN" dirty="0"/>
          </a:p>
          <a:p>
            <a:pPr marL="0" indent="0">
              <a:buNone/>
            </a:pPr>
            <a:endParaRPr lang="en-IN" dirty="0"/>
          </a:p>
          <a:p>
            <a:pPr marL="0" indent="0">
              <a:buNone/>
            </a:pPr>
            <a:r>
              <a:rPr lang="en-IN" sz="2400" b="1" dirty="0" err="1"/>
              <a:t>Accuweather</a:t>
            </a:r>
            <a:endParaRPr lang="en-IN" sz="2400" b="1" dirty="0"/>
          </a:p>
          <a:p>
            <a:pPr marL="0" indent="0">
              <a:buNone/>
            </a:pPr>
            <a:r>
              <a:rPr lang="en-IN" sz="2200" cap="none" dirty="0"/>
              <a:t>It features extended forecasts, hourly forecast. It predicts rain on a </a:t>
            </a:r>
            <a:r>
              <a:rPr lang="en-IN" sz="2200" cap="none" dirty="0" err="1"/>
              <a:t>mintute</a:t>
            </a:r>
            <a:r>
              <a:rPr lang="en-IN" sz="2200" cap="none" dirty="0"/>
              <a:t>-by-minute basis. This app underwent re-design in mid 2020 and introduced a bunch of new bugs that haven’t been fixed yet.</a:t>
            </a:r>
          </a:p>
          <a:p>
            <a:pPr marL="0" indent="0">
              <a:buNone/>
            </a:pPr>
            <a:endParaRPr lang="en-IN" dirty="0"/>
          </a:p>
          <a:p>
            <a:pPr marL="0" indent="0">
              <a:buNone/>
            </a:pPr>
            <a:endParaRPr lang="en-IN" dirty="0"/>
          </a:p>
          <a:p>
            <a:pPr marL="0" indent="0">
              <a:buNone/>
            </a:pPr>
            <a:endParaRPr lang="en-IN" dirty="0"/>
          </a:p>
        </p:txBody>
      </p:sp>
      <p:pic>
        <p:nvPicPr>
          <p:cNvPr id="4" name="Picture 3"/>
          <p:cNvPicPr>
            <a:picLocks noChangeAspect="1"/>
          </p:cNvPicPr>
          <p:nvPr/>
        </p:nvPicPr>
        <p:blipFill>
          <a:blip r:embed="rId2"/>
          <a:stretch>
            <a:fillRect/>
          </a:stretch>
        </p:blipFill>
        <p:spPr>
          <a:xfrm>
            <a:off x="3991968" y="2248051"/>
            <a:ext cx="3729098" cy="899410"/>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3"/>
          <a:stretch>
            <a:fillRect/>
          </a:stretch>
        </p:blipFill>
        <p:spPr>
          <a:xfrm>
            <a:off x="3902388" y="4988025"/>
            <a:ext cx="3908258" cy="149191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913774" y="1241660"/>
            <a:ext cx="10363826" cy="4831882"/>
          </a:xfrm>
        </p:spPr>
        <p:txBody>
          <a:bodyPr/>
          <a:lstStyle/>
          <a:p>
            <a:pPr marL="0" indent="0">
              <a:buNone/>
            </a:pPr>
            <a:r>
              <a:rPr lang="en-US" sz="2400" b="1" dirty="0"/>
              <a:t>Yahoo weather app</a:t>
            </a:r>
          </a:p>
          <a:p>
            <a:pPr marL="0" indent="0">
              <a:buNone/>
            </a:pPr>
            <a:r>
              <a:rPr lang="en-US" sz="2200" cap="none" dirty="0"/>
              <a:t>It features a beautiful design, essential weather information, weather alerts. But this app can only track up to 20 cities.</a:t>
            </a:r>
          </a:p>
          <a:p>
            <a:pPr marL="0" indent="0">
              <a:buNone/>
            </a:pPr>
            <a:endParaRPr lang="en-IN" dirty="0"/>
          </a:p>
        </p:txBody>
      </p:sp>
      <p:pic>
        <p:nvPicPr>
          <p:cNvPr id="11" name="Content Placeholder 5"/>
          <p:cNvPicPr>
            <a:picLocks noChangeAspect="1"/>
          </p:cNvPicPr>
          <p:nvPr/>
        </p:nvPicPr>
        <p:blipFill>
          <a:blip r:embed="rId2"/>
          <a:stretch>
            <a:fillRect/>
          </a:stretch>
        </p:blipFill>
        <p:spPr>
          <a:xfrm>
            <a:off x="1525270" y="2819400"/>
            <a:ext cx="7214870" cy="325374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tf00001031_wac</Template>
  <TotalTime>254</TotalTime>
  <Words>749</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Calibri</vt:lpstr>
      <vt:lpstr>Times New Roman</vt:lpstr>
      <vt:lpstr>Tw Cen MT</vt:lpstr>
      <vt:lpstr>Wingdings</vt:lpstr>
      <vt:lpstr>Droplet</vt:lpstr>
      <vt:lpstr>PowerPoint Presentation</vt:lpstr>
      <vt:lpstr>Team members</vt:lpstr>
      <vt:lpstr>CONTENTS </vt:lpstr>
      <vt:lpstr>ABSTRACT</vt:lpstr>
      <vt:lpstr>INTRODUCTION</vt:lpstr>
      <vt:lpstr>purpose</vt:lpstr>
      <vt:lpstr>EXISTING solutions</vt:lpstr>
      <vt:lpstr>PowerPoint Presentation</vt:lpstr>
      <vt:lpstr>PowerPoint Presentation</vt:lpstr>
      <vt:lpstr>Proposed solution</vt:lpstr>
      <vt:lpstr>PowerPoint Presentation</vt:lpstr>
      <vt:lpstr>REQUIREMENT ANALYSIS</vt:lpstr>
      <vt:lpstr>PowerPoint Presentation</vt:lpstr>
      <vt:lpstr>PowerPoint Presentation</vt:lpstr>
      <vt:lpstr>RESULt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APP</dc:title>
  <dc:creator>meghanachippa@gmail.com</dc:creator>
  <cp:lastModifiedBy>sufyan azar</cp:lastModifiedBy>
  <cp:revision>60</cp:revision>
  <dcterms:created xsi:type="dcterms:W3CDTF">2021-11-21T13:17:00Z</dcterms:created>
  <dcterms:modified xsi:type="dcterms:W3CDTF">2021-12-17T01:38:57Z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A0C18B41B0EB4E66B4C8A04EAFBF0038</vt:lpwstr>
  </property>
  <property fmtid="{D5CDD505-2E9C-101B-9397-08002B2CF9AE}" pid="3" name="KSOProductBuildVer">
    <vt:lpwstr>1033-11.2.0.10382</vt:lpwstr>
  </property>
</Properties>
</file>