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>
        <p:scale>
          <a:sx n="93" d="100"/>
          <a:sy n="93" d="100"/>
        </p:scale>
        <p:origin x="-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FE695-2755-4149-ACF7-30836EA9D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B8317A-8391-2934-A0E5-714513A85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FF7A16-31C7-A5D1-031F-9B2D8BA1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619E49-E566-2718-9FE4-D87626B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DCA53E-7AA7-4199-6541-62DA8056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6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3CF10-B092-0D88-0917-3A116D02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1011BB-A305-F0FF-CE2E-398C5A9C0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F03591-64E2-4820-97A8-FB06F9B3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B7BAE-4AB2-71D3-DB88-2844C720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323C1-8ACE-92B0-5A1B-F3D21D0D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07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61DD30-48E4-5BCA-8810-59492EB2E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B42402-DE3C-0551-CC98-96110D6B7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25B7B-BE03-6880-8C18-8926E18E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F2F96-67E3-2E25-A5A2-A17154A0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DEEE5C-2979-5645-6E54-9E57D7F6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76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FB734-AE36-79DA-FC88-98326823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30435A-2796-FD54-4426-27828985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A64F3-298A-B49A-CC04-7FDD60B4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A3F4D2-2456-3737-6319-F3A02900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96E54E-B5E2-325C-112F-A1BFE5B2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80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03DF9-5B15-FBF4-7D20-482EB388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CAED5C-338C-8C00-E12E-0537DF4A5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5526C-F775-3F74-545B-A8C62C0A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0254B-1FDB-7C1D-7ABF-6E84F3DF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1AEE14-5CDA-75D3-2ED5-01DE6D40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C1782-C1FE-7537-DD4B-BF28ECA4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F1195-3628-AFEC-4ED1-68270F00D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D3A3B9-B26C-F82E-CE04-BAE634EE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36286B-3AFA-0D44-7C22-B32F2E12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2EF7BD-072A-9226-700A-10E095FE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FB2C3C-46DD-02D5-D4F1-E0D356AE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2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6B663-CED2-A0BE-B834-66DB4DCE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EE4FA2-9E81-81C2-B95B-B256C1E1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79C378-0818-4FA1-2FF5-3CE03953F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B86682-145D-0EFA-069D-961F7F2FA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0E3D51-D5D1-D9F0-55D2-2270D63B5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30A21F-ADE7-B518-A2AE-E74113C9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975735-B47D-286B-4753-5CB7D66D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4448C1-AAD2-8BA5-EED1-42C2BFE3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95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C46C0-C544-AD2B-6EB7-0E93311B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98E445-1A0A-304A-1C98-FE16893E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F0C07B-C2F7-6D33-5064-76C44388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C0D609-1B9D-6F2C-FA89-1F7BDD97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7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D21D2D-6CEC-72F7-B810-7319E304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8B7040-A51A-463E-E403-49A20580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DD0E6F-C76B-9B83-E601-ACD2201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41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367AE-7690-A591-6A64-49374371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EF640-EF26-AB1E-3BE8-996D904C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CC076B-427F-30B1-0B56-B70D1689C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5C0A53-CC3C-4BBD-53ED-25F0AE0D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811657-7EB6-6BC0-B5EE-7DDB964F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C5113F-D3A1-BDE4-1B46-69EA30FE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59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FFC2C-DAA4-13EB-E8A4-1F74A12F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1ACDB9-8E24-2442-846E-C5B40EBFE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E0FDF3-A34A-61FD-06C6-E0DB8D7CB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9CA4F5-0926-DEA4-07B8-0A36E55A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FE19BC-DEC3-7C2C-7C1E-7910E866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9B8463-7AC1-3B82-CFFD-EA0CC80B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95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E8977D-036E-95B0-F8AB-B5663E15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4A7359-11DB-360D-0C00-8FE7EAA7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0A719-F271-E307-7CF1-0C7D74B48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AF356B-33FF-9E9B-452C-52F6F3CEA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EBA4EE-79F1-872A-B790-14C0DAC38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50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336DE8-701A-4DA9-931F-52B06F22C61E}"/>
              </a:ext>
            </a:extLst>
          </p:cNvPr>
          <p:cNvSpPr/>
          <p:nvPr/>
        </p:nvSpPr>
        <p:spPr>
          <a:xfrm>
            <a:off x="1825715" y="1029262"/>
            <a:ext cx="6199793" cy="2604061"/>
          </a:xfrm>
          <a:custGeom>
            <a:avLst/>
            <a:gdLst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0 w 4141036"/>
              <a:gd name="connsiteY4" fmla="*/ 0 h 2594635"/>
              <a:gd name="connsiteX0" fmla="*/ 25644 w 4166680"/>
              <a:gd name="connsiteY0" fmla="*/ 0 h 2594635"/>
              <a:gd name="connsiteX1" fmla="*/ 4166680 w 4166680"/>
              <a:gd name="connsiteY1" fmla="*/ 0 h 2594635"/>
              <a:gd name="connsiteX2" fmla="*/ 4166680 w 4166680"/>
              <a:gd name="connsiteY2" fmla="*/ 2594635 h 2594635"/>
              <a:gd name="connsiteX3" fmla="*/ 25644 w 4166680"/>
              <a:gd name="connsiteY3" fmla="*/ 2594635 h 2594635"/>
              <a:gd name="connsiteX4" fmla="*/ 0 w 4166680"/>
              <a:gd name="connsiteY4" fmla="*/ 1723365 h 2594635"/>
              <a:gd name="connsiteX5" fmla="*/ 25644 w 4166680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785061 w 4141036"/>
              <a:gd name="connsiteY5" fmla="*/ 98807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159497 w 4141036"/>
              <a:gd name="connsiteY3" fmla="*/ 2585208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159497 w 4141036"/>
              <a:gd name="connsiteY3" fmla="*/ 2585208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642900 w 4141036"/>
              <a:gd name="connsiteY4" fmla="*/ 1600817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613488"/>
              <a:gd name="connsiteX1" fmla="*/ 4141036 w 4141036"/>
              <a:gd name="connsiteY1" fmla="*/ 0 h 2613488"/>
              <a:gd name="connsiteX2" fmla="*/ 4141036 w 4141036"/>
              <a:gd name="connsiteY2" fmla="*/ 2594635 h 2613488"/>
              <a:gd name="connsiteX3" fmla="*/ 1649690 w 4141036"/>
              <a:gd name="connsiteY3" fmla="*/ 2613488 h 2613488"/>
              <a:gd name="connsiteX4" fmla="*/ 1642900 w 4141036"/>
              <a:gd name="connsiteY4" fmla="*/ 1600817 h 2613488"/>
              <a:gd name="connsiteX5" fmla="*/ 21490 w 4141036"/>
              <a:gd name="connsiteY5" fmla="*/ 1666804 h 2613488"/>
              <a:gd name="connsiteX6" fmla="*/ 0 w 4141036"/>
              <a:gd name="connsiteY6" fmla="*/ 0 h 2613488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30836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12063 w 4141036"/>
              <a:gd name="connsiteY5" fmla="*/ 1619670 h 2604061"/>
              <a:gd name="connsiteX6" fmla="*/ 0 w 414103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49690 w 4147826"/>
              <a:gd name="connsiteY4" fmla="*/ 1600817 h 2604061"/>
              <a:gd name="connsiteX5" fmla="*/ 0 w 4147826"/>
              <a:gd name="connsiteY5" fmla="*/ 1600816 h 2604061"/>
              <a:gd name="connsiteX6" fmla="*/ 6790 w 414782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59117 w 4147826"/>
              <a:gd name="connsiteY4" fmla="*/ 1148331 h 2604061"/>
              <a:gd name="connsiteX5" fmla="*/ 0 w 4147826"/>
              <a:gd name="connsiteY5" fmla="*/ 1600816 h 2604061"/>
              <a:gd name="connsiteX6" fmla="*/ 6790 w 414782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59117 w 4147826"/>
              <a:gd name="connsiteY4" fmla="*/ 1148331 h 2604061"/>
              <a:gd name="connsiteX5" fmla="*/ 0 w 4147826"/>
              <a:gd name="connsiteY5" fmla="*/ 1186037 h 2604061"/>
              <a:gd name="connsiteX6" fmla="*/ 6790 w 4147826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640711 w 4141484"/>
              <a:gd name="connsiteY3" fmla="*/ 2604061 h 2604061"/>
              <a:gd name="connsiteX4" fmla="*/ 1652775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640711 w 4141484"/>
              <a:gd name="connsiteY3" fmla="*/ 2604061 h 2604061"/>
              <a:gd name="connsiteX4" fmla="*/ 1159380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167593 w 4141484"/>
              <a:gd name="connsiteY3" fmla="*/ 2604061 h 2604061"/>
              <a:gd name="connsiteX4" fmla="*/ 1159380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1484" h="2604061">
                <a:moveTo>
                  <a:pt x="448" y="0"/>
                </a:moveTo>
                <a:lnTo>
                  <a:pt x="4141484" y="0"/>
                </a:lnTo>
                <a:lnTo>
                  <a:pt x="4141484" y="2594635"/>
                </a:lnTo>
                <a:lnTo>
                  <a:pt x="1167593" y="2604061"/>
                </a:lnTo>
                <a:cubicBezTo>
                  <a:pt x="1165330" y="1983699"/>
                  <a:pt x="1161643" y="1778120"/>
                  <a:pt x="1159380" y="1148331"/>
                </a:cubicBezTo>
                <a:lnTo>
                  <a:pt x="3085" y="1148330"/>
                </a:lnTo>
                <a:cubicBezTo>
                  <a:pt x="5348" y="614725"/>
                  <a:pt x="-1815" y="533605"/>
                  <a:pt x="448" y="0"/>
                </a:cubicBezTo>
                <a:close/>
              </a:path>
            </a:pathLst>
          </a:custGeom>
          <a:solidFill>
            <a:srgbClr val="DDFFEB"/>
          </a:solidFill>
          <a:ln>
            <a:solidFill>
              <a:srgbClr val="47A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BFC627C-A618-C878-3291-070379A3CBD4}"/>
              </a:ext>
            </a:extLst>
          </p:cNvPr>
          <p:cNvSpPr/>
          <p:nvPr/>
        </p:nvSpPr>
        <p:spPr>
          <a:xfrm>
            <a:off x="892788" y="1223246"/>
            <a:ext cx="816556" cy="4483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自然言語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仕様書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8AC955D-1DF6-ADAC-81DE-65BFDB2D3549}"/>
              </a:ext>
            </a:extLst>
          </p:cNvPr>
          <p:cNvSpPr/>
          <p:nvPr/>
        </p:nvSpPr>
        <p:spPr>
          <a:xfrm>
            <a:off x="2147733" y="1275899"/>
            <a:ext cx="1255781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形態素解析部</a:t>
            </a:r>
            <a:endParaRPr kumimoji="1" lang="ja-JP" altLang="en-US" sz="1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933C11D-6685-E5DE-B86D-E6C70FC746CA}"/>
              </a:ext>
            </a:extLst>
          </p:cNvPr>
          <p:cNvSpPr/>
          <p:nvPr/>
        </p:nvSpPr>
        <p:spPr>
          <a:xfrm>
            <a:off x="4872284" y="1275899"/>
            <a:ext cx="903999" cy="3465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変換部</a:t>
            </a:r>
            <a:endParaRPr kumimoji="1" lang="ja-JP" altLang="en-US" sz="12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79BA41-42D5-A993-40B5-CD0332D38F45}"/>
              </a:ext>
            </a:extLst>
          </p:cNvPr>
          <p:cNvSpPr/>
          <p:nvPr/>
        </p:nvSpPr>
        <p:spPr>
          <a:xfrm>
            <a:off x="4872284" y="3165127"/>
            <a:ext cx="1002019" cy="3465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機械学習部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20806C3-1162-CB45-0E79-329ED4ECEE1D}"/>
              </a:ext>
            </a:extLst>
          </p:cNvPr>
          <p:cNvSpPr/>
          <p:nvPr/>
        </p:nvSpPr>
        <p:spPr>
          <a:xfrm>
            <a:off x="6625188" y="2187694"/>
            <a:ext cx="1228606" cy="4713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VDM++ </a:t>
            </a:r>
          </a:p>
          <a:p>
            <a:pPr algn="ctr"/>
            <a:r>
              <a:rPr kumimoji="1" lang="ja-JP" altLang="en-US" sz="1200" dirty="0"/>
              <a:t>仕様書</a:t>
            </a:r>
            <a:r>
              <a:rPr lang="ja-JP" altLang="en-US" sz="1200" dirty="0"/>
              <a:t>生成部</a:t>
            </a:r>
            <a:endParaRPr kumimoji="1" lang="ja-JP" altLang="en-US" sz="12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2DDD20D-E10E-D412-0759-BC5E8B4F93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709344" y="1447438"/>
            <a:ext cx="438389" cy="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8E47145-2F89-FFE0-289C-9520877248F9}"/>
              </a:ext>
            </a:extLst>
          </p:cNvPr>
          <p:cNvSpPr/>
          <p:nvPr/>
        </p:nvSpPr>
        <p:spPr>
          <a:xfrm>
            <a:off x="3620649" y="1275899"/>
            <a:ext cx="102136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連結リスト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83DA5E2-B104-4DF0-2F6F-4D55D7F52F2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99368" y="1449177"/>
            <a:ext cx="221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7E56DF8-832E-AD5B-0E3E-6BDC04E393B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4642018" y="1449177"/>
            <a:ext cx="23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3FFE3A9-96DE-1C69-8C14-28505B55FD15}"/>
              </a:ext>
            </a:extLst>
          </p:cNvPr>
          <p:cNvSpPr/>
          <p:nvPr/>
        </p:nvSpPr>
        <p:spPr>
          <a:xfrm>
            <a:off x="3631133" y="2281659"/>
            <a:ext cx="903999" cy="3465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単語リスト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5A075DB-EACD-E98B-FCF6-E27F241E9B8E}"/>
              </a:ext>
            </a:extLst>
          </p:cNvPr>
          <p:cNvSpPr/>
          <p:nvPr/>
        </p:nvSpPr>
        <p:spPr>
          <a:xfrm>
            <a:off x="6793720" y="3162240"/>
            <a:ext cx="891543" cy="3465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判定リスト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4A86A17-343A-60E9-1B31-72C5D4BAE42A}"/>
              </a:ext>
            </a:extLst>
          </p:cNvPr>
          <p:cNvCxnSpPr>
            <a:cxnSpLocks/>
            <a:stCxn id="8" idx="1"/>
            <a:endCxn id="15" idx="0"/>
          </p:cNvCxnSpPr>
          <p:nvPr/>
        </p:nvCxnSpPr>
        <p:spPr>
          <a:xfrm flipH="1">
            <a:off x="4083133" y="1449177"/>
            <a:ext cx="789151" cy="83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17B0243-0C7F-E4FA-426B-5C17C4A5FC95}"/>
              </a:ext>
            </a:extLst>
          </p:cNvPr>
          <p:cNvCxnSpPr>
            <a:cxnSpLocks/>
            <a:stCxn id="15" idx="2"/>
            <a:endCxn id="9" idx="1"/>
          </p:cNvCxnSpPr>
          <p:nvPr/>
        </p:nvCxnSpPr>
        <p:spPr>
          <a:xfrm>
            <a:off x="4083133" y="2628215"/>
            <a:ext cx="789151" cy="71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2F748BC-F975-E79C-7FA7-84588C862725}"/>
              </a:ext>
            </a:extLst>
          </p:cNvPr>
          <p:cNvSpPr/>
          <p:nvPr/>
        </p:nvSpPr>
        <p:spPr>
          <a:xfrm>
            <a:off x="6799127" y="1271273"/>
            <a:ext cx="886136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数値リスト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6EE462E-2759-502B-DA2F-9E9C18C256BF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5776283" y="1444551"/>
            <a:ext cx="1022844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3688EA3-543A-829F-64CA-061256F4B55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5874303" y="3335518"/>
            <a:ext cx="919417" cy="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B7F23D6-A08B-16B5-50EA-54A46F27F11F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 flipH="1">
            <a:off x="7239491" y="1617829"/>
            <a:ext cx="2704" cy="56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5FD60DF-9822-F0D1-3B77-F5F20919BEF3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7239491" y="2659090"/>
            <a:ext cx="1" cy="50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8A832F0-F7B5-14D2-CEF9-71C1EFF5E718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7853794" y="2420840"/>
            <a:ext cx="444465" cy="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1D13D2B3-DAB6-8F2A-C5B6-060862C543C1}"/>
              </a:ext>
            </a:extLst>
          </p:cNvPr>
          <p:cNvSpPr/>
          <p:nvPr/>
        </p:nvSpPr>
        <p:spPr>
          <a:xfrm>
            <a:off x="3643937" y="3118284"/>
            <a:ext cx="856218" cy="440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学習済み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モデル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38AD116-397C-7716-CD15-3F7EC56177FD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>
            <a:off x="4500155" y="3338405"/>
            <a:ext cx="37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3130E570-4D15-722B-A27B-160DB7F262AD}"/>
              </a:ext>
            </a:extLst>
          </p:cNvPr>
          <p:cNvGrpSpPr/>
          <p:nvPr/>
        </p:nvGrpSpPr>
        <p:grpSpPr>
          <a:xfrm>
            <a:off x="1825206" y="2734197"/>
            <a:ext cx="1508432" cy="896769"/>
            <a:chOff x="3628636" y="3982452"/>
            <a:chExt cx="1508432" cy="89676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A4A7B51-9297-275E-136E-EF96903D60A8}"/>
                </a:ext>
              </a:extLst>
            </p:cNvPr>
            <p:cNvSpPr/>
            <p:nvPr/>
          </p:nvSpPr>
          <p:spPr>
            <a:xfrm>
              <a:off x="3628636" y="3982452"/>
              <a:ext cx="1508432" cy="896769"/>
            </a:xfrm>
            <a:prstGeom prst="rect">
              <a:avLst/>
            </a:prstGeom>
            <a:solidFill>
              <a:srgbClr val="DDFFEB"/>
            </a:solidFill>
            <a:ln>
              <a:solidFill>
                <a:srgbClr val="47A1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400" b="1" dirty="0">
                  <a:solidFill>
                    <a:schemeClr val="tx1"/>
                  </a:solidFill>
                </a:rPr>
                <a:t>前処理</a:t>
              </a: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BE0C2BF1-6D8B-C168-C284-31DAF1E9E0D8}"/>
                </a:ext>
              </a:extLst>
            </p:cNvPr>
            <p:cNvSpPr/>
            <p:nvPr/>
          </p:nvSpPr>
          <p:spPr>
            <a:xfrm>
              <a:off x="3881842" y="4405914"/>
              <a:ext cx="1002019" cy="3465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機械学習部</a:t>
              </a:r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F7789F5-39CB-6F06-5D3B-F0DCC3036831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3080431" y="3330937"/>
            <a:ext cx="563506" cy="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D898C8B-15D5-3619-A72C-4CC1AD7E2909}"/>
              </a:ext>
            </a:extLst>
          </p:cNvPr>
          <p:cNvSpPr/>
          <p:nvPr/>
        </p:nvSpPr>
        <p:spPr>
          <a:xfrm>
            <a:off x="892788" y="3102683"/>
            <a:ext cx="790163" cy="447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教師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データ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E15EBD9-127A-7BC0-8AF3-D5002289316F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682951" y="3326545"/>
            <a:ext cx="395461" cy="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9355B2F-A054-EE79-9322-B6845D608C71}"/>
              </a:ext>
            </a:extLst>
          </p:cNvPr>
          <p:cNvSpPr txBox="1"/>
          <p:nvPr/>
        </p:nvSpPr>
        <p:spPr>
          <a:xfrm>
            <a:off x="1048764" y="9989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入力</a:t>
            </a:r>
          </a:p>
        </p:txBody>
      </p: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3347329E-5F97-C2C0-080B-0D0287E9C4BF}"/>
              </a:ext>
            </a:extLst>
          </p:cNvPr>
          <p:cNvGrpSpPr/>
          <p:nvPr/>
        </p:nvGrpSpPr>
        <p:grpSpPr>
          <a:xfrm>
            <a:off x="8298259" y="1975730"/>
            <a:ext cx="816555" cy="649598"/>
            <a:chOff x="10114741" y="2680357"/>
            <a:chExt cx="816555" cy="649598"/>
          </a:xfrm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41E5CF2E-3140-90B5-B74A-AD5625BE5177}"/>
                </a:ext>
              </a:extLst>
            </p:cNvPr>
            <p:cNvSpPr/>
            <p:nvPr/>
          </p:nvSpPr>
          <p:spPr>
            <a:xfrm>
              <a:off x="10114741" y="2920979"/>
              <a:ext cx="816555" cy="4089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VDM++</a:t>
              </a: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仕様書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7F16F1A-C3C1-CEAB-3AAF-6CA482F22D76}"/>
                </a:ext>
              </a:extLst>
            </p:cNvPr>
            <p:cNvSpPr txBox="1"/>
            <p:nvPr/>
          </p:nvSpPr>
          <p:spPr>
            <a:xfrm>
              <a:off x="10276796" y="268035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/>
                <a:t>出力</a:t>
              </a:r>
              <a:endParaRPr kumimoji="1" lang="ja-JP" altLang="en-US" sz="1200" b="1" dirty="0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81359B5-25A2-7FC0-7821-E64341B68416}"/>
              </a:ext>
            </a:extLst>
          </p:cNvPr>
          <p:cNvSpPr txBox="1"/>
          <p:nvPr/>
        </p:nvSpPr>
        <p:spPr>
          <a:xfrm>
            <a:off x="1033766" y="28666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入力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529D57A5-0F58-B9FD-2A0D-34ABCD4036EB}"/>
              </a:ext>
            </a:extLst>
          </p:cNvPr>
          <p:cNvSpPr/>
          <p:nvPr/>
        </p:nvSpPr>
        <p:spPr>
          <a:xfrm>
            <a:off x="1526209" y="4159257"/>
            <a:ext cx="902695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BCBCA1C-5411-3BB8-FEB6-0ADDCABFF3C3}"/>
              </a:ext>
            </a:extLst>
          </p:cNvPr>
          <p:cNvSpPr/>
          <p:nvPr/>
        </p:nvSpPr>
        <p:spPr>
          <a:xfrm>
            <a:off x="3032794" y="3717599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9780BF8-CA9A-5339-9A81-BA694D5BC643}"/>
              </a:ext>
            </a:extLst>
          </p:cNvPr>
          <p:cNvSpPr txBox="1"/>
          <p:nvPr/>
        </p:nvSpPr>
        <p:spPr>
          <a:xfrm>
            <a:off x="2093419" y="3752852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F0F1B90-A66D-BC04-025B-39278A01AD88}"/>
              </a:ext>
            </a:extLst>
          </p:cNvPr>
          <p:cNvSpPr txBox="1"/>
          <p:nvPr/>
        </p:nvSpPr>
        <p:spPr>
          <a:xfrm>
            <a:off x="861422" y="4228814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37294751-C779-2DE3-D38B-18C08F106451}"/>
              </a:ext>
            </a:extLst>
          </p:cNvPr>
          <p:cNvSpPr/>
          <p:nvPr/>
        </p:nvSpPr>
        <p:spPr>
          <a:xfrm>
            <a:off x="4814718" y="2190581"/>
            <a:ext cx="1019130" cy="4713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概念レベル算出部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AE2B16A-D727-58F4-F09C-C56BC5614C2F}"/>
              </a:ext>
            </a:extLst>
          </p:cNvPr>
          <p:cNvCxnSpPr>
            <a:cxnSpLocks/>
          </p:cNvCxnSpPr>
          <p:nvPr/>
        </p:nvCxnSpPr>
        <p:spPr>
          <a:xfrm flipH="1">
            <a:off x="5445295" y="1630294"/>
            <a:ext cx="1" cy="56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E64CCC9B-C1C1-EE5B-F531-5C2877FAEA25}"/>
              </a:ext>
            </a:extLst>
          </p:cNvPr>
          <p:cNvCxnSpPr>
            <a:cxnSpLocks/>
          </p:cNvCxnSpPr>
          <p:nvPr/>
        </p:nvCxnSpPr>
        <p:spPr>
          <a:xfrm flipV="1">
            <a:off x="5172601" y="1601636"/>
            <a:ext cx="0" cy="58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A1C5ED82-C1BE-5DA9-070D-83A0F66E0015}"/>
              </a:ext>
            </a:extLst>
          </p:cNvPr>
          <p:cNvCxnSpPr>
            <a:cxnSpLocks/>
          </p:cNvCxnSpPr>
          <p:nvPr/>
        </p:nvCxnSpPr>
        <p:spPr>
          <a:xfrm flipH="1">
            <a:off x="5821623" y="2568521"/>
            <a:ext cx="803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5A33BB5A-02E2-A0C2-DB1E-D84BE57DEE6E}"/>
              </a:ext>
            </a:extLst>
          </p:cNvPr>
          <p:cNvCxnSpPr>
            <a:cxnSpLocks/>
          </p:cNvCxnSpPr>
          <p:nvPr/>
        </p:nvCxnSpPr>
        <p:spPr>
          <a:xfrm>
            <a:off x="5821623" y="2281659"/>
            <a:ext cx="841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45E4B4A2-72F4-CD50-AD28-20E28B53699B}"/>
              </a:ext>
            </a:extLst>
          </p:cNvPr>
          <p:cNvSpPr txBox="1"/>
          <p:nvPr/>
        </p:nvSpPr>
        <p:spPr>
          <a:xfrm>
            <a:off x="5383811" y="1788372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“</a:t>
            </a:r>
            <a:r>
              <a:rPr kumimoji="1" lang="ja-JP" altLang="en-US" sz="1200" b="1" dirty="0"/>
              <a:t>単語</a:t>
            </a:r>
            <a:r>
              <a:rPr kumimoji="1" lang="en-US" altLang="ja-JP" sz="1200" b="1" dirty="0"/>
              <a:t>”</a:t>
            </a:r>
            <a:endParaRPr kumimoji="1" lang="ja-JP" altLang="en-US" sz="1200" b="1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A5BC7963-F6FC-ACC9-1261-CD4DB3C46000}"/>
              </a:ext>
            </a:extLst>
          </p:cNvPr>
          <p:cNvSpPr txBox="1"/>
          <p:nvPr/>
        </p:nvSpPr>
        <p:spPr>
          <a:xfrm>
            <a:off x="4568832" y="171568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b="1" dirty="0"/>
              <a:t>概念</a:t>
            </a:r>
            <a:endParaRPr lang="en-US" altLang="ja-JP" sz="1200" b="1" dirty="0"/>
          </a:p>
          <a:p>
            <a:pPr algn="ctr"/>
            <a:r>
              <a:rPr lang="ja-JP" altLang="en-US" sz="1200" b="1" dirty="0"/>
              <a:t>レベル</a:t>
            </a:r>
            <a:endParaRPr kumimoji="1" lang="ja-JP" altLang="en-US" sz="1200" b="1" dirty="0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2E5AA3B0-56F3-32F4-85A3-6FC5B9C4C04E}"/>
              </a:ext>
            </a:extLst>
          </p:cNvPr>
          <p:cNvSpPr txBox="1"/>
          <p:nvPr/>
        </p:nvSpPr>
        <p:spPr>
          <a:xfrm>
            <a:off x="5897094" y="2020846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“</a:t>
            </a:r>
            <a:r>
              <a:rPr kumimoji="1" lang="ja-JP" altLang="en-US" sz="1200" b="1" dirty="0"/>
              <a:t>単語</a:t>
            </a:r>
            <a:r>
              <a:rPr kumimoji="1" lang="en-US" altLang="ja-JP" sz="1200" b="1" dirty="0"/>
              <a:t>”</a:t>
            </a:r>
            <a:endParaRPr kumimoji="1" lang="ja-JP" altLang="en-US" sz="1200" b="1" dirty="0"/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F254595-0719-974F-63E8-328A83903007}"/>
              </a:ext>
            </a:extLst>
          </p:cNvPr>
          <p:cNvSpPr txBox="1"/>
          <p:nvPr/>
        </p:nvSpPr>
        <p:spPr>
          <a:xfrm>
            <a:off x="5940775" y="256077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b="1" dirty="0"/>
              <a:t>概念</a:t>
            </a:r>
            <a:endParaRPr lang="en-US" altLang="ja-JP" sz="1200" b="1" dirty="0"/>
          </a:p>
          <a:p>
            <a:pPr algn="ctr"/>
            <a:r>
              <a:rPr lang="ja-JP" altLang="en-US" sz="1200" b="1" dirty="0"/>
              <a:t>レベル</a:t>
            </a:r>
            <a:endParaRPr kumimoji="1" lang="ja-JP" altLang="en-US" sz="1200" b="1" dirty="0"/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9C30A2C3-C95B-C944-9731-669B73B8CAA4}"/>
              </a:ext>
            </a:extLst>
          </p:cNvPr>
          <p:cNvSpPr/>
          <p:nvPr/>
        </p:nvSpPr>
        <p:spPr>
          <a:xfrm>
            <a:off x="4736938" y="4154992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5E984F43-E453-386A-1B41-2ACADC72E35F}"/>
              </a:ext>
            </a:extLst>
          </p:cNvPr>
          <p:cNvSpPr txBox="1"/>
          <p:nvPr/>
        </p:nvSpPr>
        <p:spPr>
          <a:xfrm>
            <a:off x="2417509" y="4193738"/>
            <a:ext cx="238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88" name="四角形: 角を丸くする 187">
            <a:extLst>
              <a:ext uri="{FF2B5EF4-FFF2-40B4-BE49-F238E27FC236}">
                <a16:creationId xmlns:a16="http://schemas.microsoft.com/office/drawing/2014/main" id="{950CE76C-59D1-7734-AB10-2FFC0BEDE5F8}"/>
              </a:ext>
            </a:extLst>
          </p:cNvPr>
          <p:cNvSpPr/>
          <p:nvPr/>
        </p:nvSpPr>
        <p:spPr>
          <a:xfrm>
            <a:off x="7287952" y="3710431"/>
            <a:ext cx="897120" cy="332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9D6ECD2B-DE84-7893-549A-2D7E9543A09C}"/>
              </a:ext>
            </a:extLst>
          </p:cNvPr>
          <p:cNvSpPr txBox="1"/>
          <p:nvPr/>
        </p:nvSpPr>
        <p:spPr>
          <a:xfrm>
            <a:off x="4656947" y="3730326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90" name="四角形: 角を丸くする 189">
            <a:extLst>
              <a:ext uri="{FF2B5EF4-FFF2-40B4-BE49-F238E27FC236}">
                <a16:creationId xmlns:a16="http://schemas.microsoft.com/office/drawing/2014/main" id="{5CF6D42C-7F85-0E6C-1E95-9BD7D408295D}"/>
              </a:ext>
            </a:extLst>
          </p:cNvPr>
          <p:cNvSpPr/>
          <p:nvPr/>
        </p:nvSpPr>
        <p:spPr>
          <a:xfrm>
            <a:off x="8254445" y="4162396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C629D79B-EED2-0E51-74D7-DE5B40710E47}"/>
              </a:ext>
            </a:extLst>
          </p:cNvPr>
          <p:cNvSpPr txBox="1"/>
          <p:nvPr/>
        </p:nvSpPr>
        <p:spPr>
          <a:xfrm>
            <a:off x="5600356" y="4215378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8094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6B60D0-7583-63B3-F3A8-99B3E6787B16}"/>
              </a:ext>
            </a:extLst>
          </p:cNvPr>
          <p:cNvSpPr/>
          <p:nvPr/>
        </p:nvSpPr>
        <p:spPr>
          <a:xfrm>
            <a:off x="1948712" y="1432877"/>
            <a:ext cx="5093111" cy="3167404"/>
          </a:xfrm>
          <a:prstGeom prst="rect">
            <a:avLst/>
          </a:prstGeom>
          <a:solidFill>
            <a:srgbClr val="DDFFEB"/>
          </a:solidFill>
          <a:ln>
            <a:solidFill>
              <a:srgbClr val="47A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変換部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898D2E8-589D-B31C-0947-62CDC252A9CD}"/>
              </a:ext>
            </a:extLst>
          </p:cNvPr>
          <p:cNvSpPr/>
          <p:nvPr/>
        </p:nvSpPr>
        <p:spPr>
          <a:xfrm>
            <a:off x="2280855" y="1788246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TF-IDF</a:t>
            </a:r>
            <a:r>
              <a:rPr kumimoji="1" lang="ja-JP" altLang="en-US" sz="1200" dirty="0"/>
              <a:t>値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EE6646-CD62-3697-7E60-0EBE9E722B94}"/>
              </a:ext>
            </a:extLst>
          </p:cNvPr>
          <p:cNvSpPr/>
          <p:nvPr/>
        </p:nvSpPr>
        <p:spPr>
          <a:xfrm>
            <a:off x="2280853" y="3484182"/>
            <a:ext cx="1025516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出現回数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生成処理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DC6B563-1ECB-03E9-CC4F-BB109760A9A6}"/>
              </a:ext>
            </a:extLst>
          </p:cNvPr>
          <p:cNvSpPr/>
          <p:nvPr/>
        </p:nvSpPr>
        <p:spPr>
          <a:xfrm>
            <a:off x="2757420" y="2690544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2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AF83611-3F0A-6A2B-43B8-880CE6A732D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2353066" y="3127358"/>
            <a:ext cx="440545" cy="3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6224C31-F59D-7C86-BC7C-995E07B918A2}"/>
              </a:ext>
            </a:extLst>
          </p:cNvPr>
          <p:cNvSpPr/>
          <p:nvPr/>
        </p:nvSpPr>
        <p:spPr>
          <a:xfrm>
            <a:off x="5778719" y="4758618"/>
            <a:ext cx="903999" cy="3990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D4487A9-24D5-A305-FCAD-8ED06ACE6740}"/>
              </a:ext>
            </a:extLst>
          </p:cNvPr>
          <p:cNvSpPr/>
          <p:nvPr/>
        </p:nvSpPr>
        <p:spPr>
          <a:xfrm>
            <a:off x="2085480" y="2690544"/>
            <a:ext cx="535172" cy="4368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単語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配列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89A6FCE-99F4-904A-31A9-7CE0C74D6F29}"/>
              </a:ext>
            </a:extLst>
          </p:cNvPr>
          <p:cNvCxnSpPr>
            <a:cxnSpLocks/>
            <a:stCxn id="115" idx="2"/>
            <a:endCxn id="13" idx="0"/>
          </p:cNvCxnSpPr>
          <p:nvPr/>
        </p:nvCxnSpPr>
        <p:spPr>
          <a:xfrm flipH="1">
            <a:off x="6230719" y="3950010"/>
            <a:ext cx="1" cy="80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8C62B9B-9625-4931-02CD-A3189DACA292}"/>
              </a:ext>
            </a:extLst>
          </p:cNvPr>
          <p:cNvCxnSpPr>
            <a:cxnSpLocks/>
            <a:stCxn id="99" idx="3"/>
            <a:endCxn id="70" idx="1"/>
          </p:cNvCxnSpPr>
          <p:nvPr/>
        </p:nvCxnSpPr>
        <p:spPr>
          <a:xfrm flipV="1">
            <a:off x="5261031" y="2025080"/>
            <a:ext cx="456931" cy="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49AB7D1-BE38-BAE4-82E8-DA08678A9188}"/>
              </a:ext>
            </a:extLst>
          </p:cNvPr>
          <p:cNvSpPr/>
          <p:nvPr/>
        </p:nvSpPr>
        <p:spPr>
          <a:xfrm>
            <a:off x="1232905" y="1808647"/>
            <a:ext cx="654317" cy="4305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連結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E960D6D-B7B2-4F81-C1FB-E138EC7DA7F2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1887222" y="2023944"/>
            <a:ext cx="393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B09366E-060E-59D8-546D-03D7BC8C2F13}"/>
              </a:ext>
            </a:extLst>
          </p:cNvPr>
          <p:cNvCxnSpPr>
            <a:cxnSpLocks/>
            <a:stCxn id="92" idx="0"/>
            <a:endCxn id="69" idx="2"/>
          </p:cNvCxnSpPr>
          <p:nvPr/>
        </p:nvCxnSpPr>
        <p:spPr>
          <a:xfrm flipV="1">
            <a:off x="4712082" y="3125999"/>
            <a:ext cx="1" cy="37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EB7433C-75AB-7BF0-C5FB-29803A2A23F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613" y="2259642"/>
            <a:ext cx="512757" cy="43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695620-4A98-4300-85D4-A5CE02AF2F0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353066" y="2259642"/>
            <a:ext cx="440547" cy="43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9E76327-852C-29F3-B9C5-D4C1B55D0CF5}"/>
              </a:ext>
            </a:extLst>
          </p:cNvPr>
          <p:cNvSpPr/>
          <p:nvPr/>
        </p:nvSpPr>
        <p:spPr>
          <a:xfrm>
            <a:off x="4199325" y="2654603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優先値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567FF582-2C7F-A8CA-A50A-11A6DC1DC5AF}"/>
              </a:ext>
            </a:extLst>
          </p:cNvPr>
          <p:cNvSpPr/>
          <p:nvPr/>
        </p:nvSpPr>
        <p:spPr>
          <a:xfrm>
            <a:off x="5717962" y="1789382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連結回数</a:t>
            </a:r>
            <a:endParaRPr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19F8F7FB-CC6D-885D-191D-B68589570197}"/>
              </a:ext>
            </a:extLst>
          </p:cNvPr>
          <p:cNvSpPr/>
          <p:nvPr/>
        </p:nvSpPr>
        <p:spPr>
          <a:xfrm>
            <a:off x="4158002" y="4060772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数値</a:t>
            </a:r>
            <a:endParaRPr lang="en-US" altLang="ja-JP" sz="1200" dirty="0"/>
          </a:p>
          <a:p>
            <a:pPr algn="ctr"/>
            <a:r>
              <a:rPr lang="ja-JP" altLang="en-US" sz="1200" dirty="0"/>
              <a:t>抽出処理</a:t>
            </a:r>
            <a:endParaRPr kumimoji="1" lang="ja-JP" altLang="en-US" sz="1200" dirty="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B012B4A-967A-A45A-CAE6-60E889D390E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793611" y="3125999"/>
            <a:ext cx="512759" cy="35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E96D60D2-0ABD-D422-D563-8E0AD86EF657}"/>
              </a:ext>
            </a:extLst>
          </p:cNvPr>
          <p:cNvSpPr/>
          <p:nvPr/>
        </p:nvSpPr>
        <p:spPr>
          <a:xfrm>
            <a:off x="4163132" y="3502832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lang="en-US" altLang="ja-JP" sz="1200" dirty="0">
                <a:solidFill>
                  <a:schemeClr val="tx1"/>
                </a:solidFill>
              </a:rPr>
              <a:t>3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B9E2F61A-0AE8-46B0-D659-6C56694DD8ED}"/>
              </a:ext>
            </a:extLst>
          </p:cNvPr>
          <p:cNvCxnSpPr>
            <a:cxnSpLocks/>
            <a:stCxn id="8" idx="3"/>
            <a:endCxn id="92" idx="1"/>
          </p:cNvCxnSpPr>
          <p:nvPr/>
        </p:nvCxnSpPr>
        <p:spPr>
          <a:xfrm>
            <a:off x="3306369" y="3719880"/>
            <a:ext cx="856763" cy="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C6D26870-9152-65C1-7532-71BD87872C16}"/>
              </a:ext>
            </a:extLst>
          </p:cNvPr>
          <p:cNvSpPr/>
          <p:nvPr/>
        </p:nvSpPr>
        <p:spPr>
          <a:xfrm>
            <a:off x="4163132" y="1809260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4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5426BC47-08A2-974A-FCED-942778866E90}"/>
              </a:ext>
            </a:extLst>
          </p:cNvPr>
          <p:cNvCxnSpPr>
            <a:cxnSpLocks/>
            <a:stCxn id="69" idx="0"/>
            <a:endCxn id="99" idx="2"/>
          </p:cNvCxnSpPr>
          <p:nvPr/>
        </p:nvCxnSpPr>
        <p:spPr>
          <a:xfrm flipH="1" flipV="1">
            <a:off x="4712082" y="2244715"/>
            <a:ext cx="1" cy="40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E648AA29-F021-B140-80F8-2F0A41E5577A}"/>
              </a:ext>
            </a:extLst>
          </p:cNvPr>
          <p:cNvSpPr/>
          <p:nvPr/>
        </p:nvSpPr>
        <p:spPr>
          <a:xfrm>
            <a:off x="5681770" y="2537723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5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349E666A-D0BA-94E2-AF58-53056A249A89}"/>
              </a:ext>
            </a:extLst>
          </p:cNvPr>
          <p:cNvCxnSpPr>
            <a:cxnSpLocks/>
            <a:stCxn id="70" idx="2"/>
            <a:endCxn id="111" idx="0"/>
          </p:cNvCxnSpPr>
          <p:nvPr/>
        </p:nvCxnSpPr>
        <p:spPr>
          <a:xfrm>
            <a:off x="6230720" y="2260778"/>
            <a:ext cx="0" cy="2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D76E9315-D037-FA1C-5751-7CDDDA2E02B0}"/>
              </a:ext>
            </a:extLst>
          </p:cNvPr>
          <p:cNvSpPr/>
          <p:nvPr/>
        </p:nvSpPr>
        <p:spPr>
          <a:xfrm>
            <a:off x="5717962" y="3478614"/>
            <a:ext cx="1025515" cy="4713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概念レベル</a:t>
            </a:r>
            <a:endParaRPr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C921F49-CF3E-32C9-4A88-4A4002F95881}"/>
              </a:ext>
            </a:extLst>
          </p:cNvPr>
          <p:cNvCxnSpPr>
            <a:cxnSpLocks/>
            <a:stCxn id="111" idx="2"/>
            <a:endCxn id="115" idx="0"/>
          </p:cNvCxnSpPr>
          <p:nvPr/>
        </p:nvCxnSpPr>
        <p:spPr>
          <a:xfrm>
            <a:off x="6230720" y="2973178"/>
            <a:ext cx="0" cy="50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772448E9-33C3-C897-86FE-AC19CB7112D8}"/>
              </a:ext>
            </a:extLst>
          </p:cNvPr>
          <p:cNvSpPr/>
          <p:nvPr/>
        </p:nvSpPr>
        <p:spPr>
          <a:xfrm>
            <a:off x="4218759" y="4758618"/>
            <a:ext cx="903999" cy="3990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数値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A280CC7A-0950-40EA-CCE7-250A304A62CF}"/>
              </a:ext>
            </a:extLst>
          </p:cNvPr>
          <p:cNvCxnSpPr>
            <a:cxnSpLocks/>
            <a:stCxn id="71" idx="2"/>
            <a:endCxn id="128" idx="0"/>
          </p:cNvCxnSpPr>
          <p:nvPr/>
        </p:nvCxnSpPr>
        <p:spPr>
          <a:xfrm flipH="1">
            <a:off x="4670759" y="4532168"/>
            <a:ext cx="1" cy="22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8161C78C-9D4E-2A99-50CC-E73E6F841AD9}"/>
              </a:ext>
            </a:extLst>
          </p:cNvPr>
          <p:cNvCxnSpPr>
            <a:stCxn id="18" idx="0"/>
            <a:endCxn id="70" idx="0"/>
          </p:cNvCxnSpPr>
          <p:nvPr/>
        </p:nvCxnSpPr>
        <p:spPr>
          <a:xfrm rot="5400000" flipH="1" flipV="1">
            <a:off x="3885760" y="-536313"/>
            <a:ext cx="19265" cy="4670656"/>
          </a:xfrm>
          <a:prstGeom prst="bentConnector3">
            <a:avLst>
              <a:gd name="adj1" fmla="val 23141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709D2B8C-6DEE-D84A-2AFB-BC72B9B6925A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180138" y="2619165"/>
            <a:ext cx="1480640" cy="720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コネクタ: カギ線 138">
            <a:extLst>
              <a:ext uri="{FF2B5EF4-FFF2-40B4-BE49-F238E27FC236}">
                <a16:creationId xmlns:a16="http://schemas.microsoft.com/office/drawing/2014/main" id="{E3F6DFB7-B272-D3DA-7A0B-1B05CA432463}"/>
              </a:ext>
            </a:extLst>
          </p:cNvPr>
          <p:cNvCxnSpPr>
            <a:cxnSpLocks/>
            <a:stCxn id="18" idx="2"/>
            <a:endCxn id="71" idx="1"/>
          </p:cNvCxnSpPr>
          <p:nvPr/>
        </p:nvCxnSpPr>
        <p:spPr>
          <a:xfrm rot="16200000" flipH="1">
            <a:off x="1830418" y="1968886"/>
            <a:ext cx="2057230" cy="2597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1C760DD7-BEE1-2396-0885-FF58A1B2AC1F}"/>
              </a:ext>
            </a:extLst>
          </p:cNvPr>
          <p:cNvCxnSpPr>
            <a:cxnSpLocks/>
            <a:stCxn id="13" idx="1"/>
            <a:endCxn id="71" idx="3"/>
          </p:cNvCxnSpPr>
          <p:nvPr/>
        </p:nvCxnSpPr>
        <p:spPr>
          <a:xfrm rot="10800000">
            <a:off x="5183517" y="4296470"/>
            <a:ext cx="595202" cy="661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22A0C892-EB34-66E1-2899-B587C4737A83}"/>
              </a:ext>
            </a:extLst>
          </p:cNvPr>
          <p:cNvSpPr/>
          <p:nvPr/>
        </p:nvSpPr>
        <p:spPr>
          <a:xfrm>
            <a:off x="7430471" y="3478614"/>
            <a:ext cx="1019130" cy="4713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概念レベル算出部</a:t>
            </a:r>
          </a:p>
        </p:txBody>
      </p:sp>
      <p:cxnSp>
        <p:nvCxnSpPr>
          <p:cNvPr id="227" name="直線矢印コネクタ 226">
            <a:extLst>
              <a:ext uri="{FF2B5EF4-FFF2-40B4-BE49-F238E27FC236}">
                <a16:creationId xmlns:a16="http://schemas.microsoft.com/office/drawing/2014/main" id="{C9379253-1711-C855-FF6B-46302B4F7ED1}"/>
              </a:ext>
            </a:extLst>
          </p:cNvPr>
          <p:cNvCxnSpPr>
            <a:cxnSpLocks/>
          </p:cNvCxnSpPr>
          <p:nvPr/>
        </p:nvCxnSpPr>
        <p:spPr>
          <a:xfrm>
            <a:off x="6743477" y="3581400"/>
            <a:ext cx="686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2D11516A-CEF2-0492-DF6C-7CA899C0FA42}"/>
              </a:ext>
            </a:extLst>
          </p:cNvPr>
          <p:cNvCxnSpPr>
            <a:cxnSpLocks/>
          </p:cNvCxnSpPr>
          <p:nvPr/>
        </p:nvCxnSpPr>
        <p:spPr>
          <a:xfrm flipH="1">
            <a:off x="6743477" y="3831771"/>
            <a:ext cx="686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四角形: 角を丸くする 247">
            <a:extLst>
              <a:ext uri="{FF2B5EF4-FFF2-40B4-BE49-F238E27FC236}">
                <a16:creationId xmlns:a16="http://schemas.microsoft.com/office/drawing/2014/main" id="{BBF84F62-6309-11AB-7FAE-4C12484C498F}"/>
              </a:ext>
            </a:extLst>
          </p:cNvPr>
          <p:cNvSpPr/>
          <p:nvPr/>
        </p:nvSpPr>
        <p:spPr>
          <a:xfrm>
            <a:off x="2672959" y="5628997"/>
            <a:ext cx="902695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49" name="四角形: 角を丸くする 248">
            <a:extLst>
              <a:ext uri="{FF2B5EF4-FFF2-40B4-BE49-F238E27FC236}">
                <a16:creationId xmlns:a16="http://schemas.microsoft.com/office/drawing/2014/main" id="{49EA9191-9B69-1CC8-00BE-9B892877D0CB}"/>
              </a:ext>
            </a:extLst>
          </p:cNvPr>
          <p:cNvSpPr/>
          <p:nvPr/>
        </p:nvSpPr>
        <p:spPr>
          <a:xfrm>
            <a:off x="2672959" y="5214328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6EAA907B-3726-2835-D0B1-3CF559EA4B10}"/>
              </a:ext>
            </a:extLst>
          </p:cNvPr>
          <p:cNvSpPr txBox="1"/>
          <p:nvPr/>
        </p:nvSpPr>
        <p:spPr>
          <a:xfrm>
            <a:off x="1723704" y="5285953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19B2E29D-8591-ACA1-FEF8-1263F3A6A9D3}"/>
              </a:ext>
            </a:extLst>
          </p:cNvPr>
          <p:cNvSpPr txBox="1"/>
          <p:nvPr/>
        </p:nvSpPr>
        <p:spPr>
          <a:xfrm>
            <a:off x="2174151" y="567561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54" name="四角形: 角を丸くする 253">
            <a:extLst>
              <a:ext uri="{FF2B5EF4-FFF2-40B4-BE49-F238E27FC236}">
                <a16:creationId xmlns:a16="http://schemas.microsoft.com/office/drawing/2014/main" id="{6055F02D-2556-77C4-EB26-0A86AF106602}"/>
              </a:ext>
            </a:extLst>
          </p:cNvPr>
          <p:cNvSpPr/>
          <p:nvPr/>
        </p:nvSpPr>
        <p:spPr>
          <a:xfrm>
            <a:off x="6743952" y="5228772"/>
            <a:ext cx="897120" cy="332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CEC98DC3-A2E1-78C1-B7BA-4197971B69E2}"/>
              </a:ext>
            </a:extLst>
          </p:cNvPr>
          <p:cNvSpPr txBox="1"/>
          <p:nvPr/>
        </p:nvSpPr>
        <p:spPr>
          <a:xfrm>
            <a:off x="4092086" y="5271202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56" name="四角形: 角を丸くする 255">
            <a:extLst>
              <a:ext uri="{FF2B5EF4-FFF2-40B4-BE49-F238E27FC236}">
                <a16:creationId xmlns:a16="http://schemas.microsoft.com/office/drawing/2014/main" id="{B08AACE3-FB42-BE7F-687B-D8CD8D2A5BBB}"/>
              </a:ext>
            </a:extLst>
          </p:cNvPr>
          <p:cNvSpPr/>
          <p:nvPr/>
        </p:nvSpPr>
        <p:spPr>
          <a:xfrm>
            <a:off x="6738377" y="5622975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98D7BEC0-0635-2F8B-3089-E3069177E590}"/>
              </a:ext>
            </a:extLst>
          </p:cNvPr>
          <p:cNvSpPr txBox="1"/>
          <p:nvPr/>
        </p:nvSpPr>
        <p:spPr>
          <a:xfrm>
            <a:off x="3647324" y="5684915"/>
            <a:ext cx="3155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既存手法から新たに追加する処理・処理部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5E86ABF5-404E-3AEC-FC4A-539118D457D9}"/>
              </a:ext>
            </a:extLst>
          </p:cNvPr>
          <p:cNvSpPr txBox="1"/>
          <p:nvPr/>
        </p:nvSpPr>
        <p:spPr>
          <a:xfrm>
            <a:off x="6743477" y="3259054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“</a:t>
            </a:r>
            <a:r>
              <a:rPr kumimoji="1" lang="ja-JP" altLang="en-US" sz="1200" b="1" dirty="0"/>
              <a:t>単語</a:t>
            </a:r>
            <a:r>
              <a:rPr kumimoji="1" lang="en-US" altLang="ja-JP" sz="1200" b="1" dirty="0"/>
              <a:t>”</a:t>
            </a:r>
            <a:endParaRPr kumimoji="1" lang="ja-JP" altLang="en-US" sz="1200" b="1" dirty="0"/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626ED781-5E89-6D86-F5D2-2534B1D88894}"/>
              </a:ext>
            </a:extLst>
          </p:cNvPr>
          <p:cNvSpPr txBox="1"/>
          <p:nvPr/>
        </p:nvSpPr>
        <p:spPr>
          <a:xfrm>
            <a:off x="6801043" y="382993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b="1" dirty="0"/>
              <a:t>概念</a:t>
            </a:r>
            <a:endParaRPr lang="en-US" altLang="ja-JP" sz="1200" b="1" dirty="0"/>
          </a:p>
          <a:p>
            <a:pPr algn="ctr"/>
            <a:r>
              <a:rPr lang="ja-JP" altLang="en-US" sz="1200" b="1" dirty="0"/>
              <a:t>レベル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9370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, 概略図&#10;&#10;自動的に生成された説明">
            <a:extLst>
              <a:ext uri="{FF2B5EF4-FFF2-40B4-BE49-F238E27FC236}">
                <a16:creationId xmlns:a16="http://schemas.microsoft.com/office/drawing/2014/main" id="{B5404938-653A-2E80-158D-5FC2695A1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612"/>
            <a:ext cx="12192000" cy="33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1819C1B-24D3-A15E-65A7-885DBB04FF1E}"/>
              </a:ext>
            </a:extLst>
          </p:cNvPr>
          <p:cNvSpPr/>
          <p:nvPr/>
        </p:nvSpPr>
        <p:spPr>
          <a:xfrm>
            <a:off x="3905250" y="1276350"/>
            <a:ext cx="4819650" cy="2076450"/>
          </a:xfrm>
          <a:prstGeom prst="rect">
            <a:avLst/>
          </a:prstGeom>
          <a:solidFill>
            <a:srgbClr val="DDFFEB"/>
          </a:solidFill>
          <a:ln>
            <a:solidFill>
              <a:srgbClr val="47A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概念レベル算出部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FF399CF-6BA3-1EE3-7E07-D8BFB475A89B}"/>
              </a:ext>
            </a:extLst>
          </p:cNvPr>
          <p:cNvSpPr/>
          <p:nvPr/>
        </p:nvSpPr>
        <p:spPr>
          <a:xfrm>
            <a:off x="7354886" y="1672948"/>
            <a:ext cx="1025515" cy="4713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下位概念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検索処理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52EE660-3B40-58DB-9510-5C9943CD9B2B}"/>
              </a:ext>
            </a:extLst>
          </p:cNvPr>
          <p:cNvSpPr/>
          <p:nvPr/>
        </p:nvSpPr>
        <p:spPr>
          <a:xfrm>
            <a:off x="4403965" y="1673793"/>
            <a:ext cx="1025515" cy="4713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同義語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検索処理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113566-5945-79E4-2E0C-D6FF824BC759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6781331" y="1908646"/>
            <a:ext cx="573555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55D4930-9F3D-D6DA-9892-BBE156E1ED39}"/>
              </a:ext>
            </a:extLst>
          </p:cNvPr>
          <p:cNvSpPr/>
          <p:nvPr/>
        </p:nvSpPr>
        <p:spPr>
          <a:xfrm>
            <a:off x="6127014" y="1694193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同義語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8BD8FE0-77D0-61A7-462A-6ECA54AE47F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429480" y="1909490"/>
            <a:ext cx="697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CFDBE7B5-8B26-6326-C971-F56ED4797409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 flipH="1">
            <a:off x="7867643" y="1908646"/>
            <a:ext cx="512758" cy="1074658"/>
          </a:xfrm>
          <a:prstGeom prst="bentConnector4">
            <a:avLst>
              <a:gd name="adj1" fmla="val -44582"/>
              <a:gd name="adj2" fmla="val 1212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28CB430-0F87-F6F8-A53A-E5905B2CDCEE}"/>
              </a:ext>
            </a:extLst>
          </p:cNvPr>
          <p:cNvSpPr/>
          <p:nvPr/>
        </p:nvSpPr>
        <p:spPr>
          <a:xfrm>
            <a:off x="7499945" y="2552711"/>
            <a:ext cx="735396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下位概念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A4582F7-BC49-4FB0-BBEA-91DF15FC01DB}"/>
              </a:ext>
            </a:extLst>
          </p:cNvPr>
          <p:cNvCxnSpPr>
            <a:cxnSpLocks/>
            <a:stCxn id="24" idx="0"/>
            <a:endCxn id="3" idx="2"/>
          </p:cNvCxnSpPr>
          <p:nvPr/>
        </p:nvCxnSpPr>
        <p:spPr>
          <a:xfrm flipV="1">
            <a:off x="7867643" y="2144344"/>
            <a:ext cx="1" cy="40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E86C28B-F34F-6CF3-CE44-E36CEA6F1632}"/>
              </a:ext>
            </a:extLst>
          </p:cNvPr>
          <p:cNvSpPr txBox="1"/>
          <p:nvPr/>
        </p:nvSpPr>
        <p:spPr>
          <a:xfrm>
            <a:off x="3180425" y="1770991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“</a:t>
            </a:r>
            <a:r>
              <a:rPr kumimoji="1" lang="ja-JP" altLang="en-US" sz="1200" dirty="0"/>
              <a:t>単語</a:t>
            </a:r>
            <a:r>
              <a:rPr kumimoji="1" lang="en-US" altLang="ja-JP" sz="1200" dirty="0"/>
              <a:t>”</a:t>
            </a:r>
            <a:endParaRPr kumimoji="1" lang="ja-JP" altLang="en-US" sz="12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50DE595-6475-6E94-332C-7A75F7F2537D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3801108" y="1909491"/>
            <a:ext cx="60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5546609-B4F4-2843-6FF3-16D525CFF043}"/>
              </a:ext>
            </a:extLst>
          </p:cNvPr>
          <p:cNvCxnSpPr>
            <a:cxnSpLocks/>
            <a:stCxn id="24" idx="1"/>
            <a:endCxn id="42" idx="3"/>
          </p:cNvCxnSpPr>
          <p:nvPr/>
        </p:nvCxnSpPr>
        <p:spPr>
          <a:xfrm flipH="1">
            <a:off x="3805722" y="2768008"/>
            <a:ext cx="3694223" cy="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F903332-C0F7-20C6-9E7D-E9752997929A}"/>
              </a:ext>
            </a:extLst>
          </p:cNvPr>
          <p:cNvSpPr txBox="1"/>
          <p:nvPr/>
        </p:nvSpPr>
        <p:spPr>
          <a:xfrm>
            <a:off x="2851615" y="263114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概念レベル</a:t>
            </a:r>
            <a:endParaRPr kumimoji="1" lang="ja-JP" altLang="en-US" sz="1200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AFBC2F19-467A-A626-DF6E-4B27193E3C2C}"/>
              </a:ext>
            </a:extLst>
          </p:cNvPr>
          <p:cNvSpPr/>
          <p:nvPr/>
        </p:nvSpPr>
        <p:spPr>
          <a:xfrm>
            <a:off x="6906326" y="3400776"/>
            <a:ext cx="897120" cy="3525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4D45467-7B7C-7CBC-5524-3DABD41270A5}"/>
              </a:ext>
            </a:extLst>
          </p:cNvPr>
          <p:cNvSpPr txBox="1"/>
          <p:nvPr/>
        </p:nvSpPr>
        <p:spPr>
          <a:xfrm>
            <a:off x="3910693" y="3461664"/>
            <a:ext cx="3001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8ACEB294-AF90-010C-70DE-769B70E05111}"/>
              </a:ext>
            </a:extLst>
          </p:cNvPr>
          <p:cNvSpPr/>
          <p:nvPr/>
        </p:nvSpPr>
        <p:spPr>
          <a:xfrm>
            <a:off x="6454978" y="3845908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3E0FC17-1B1D-CABA-BAC8-5CB2DAF86C3D}"/>
              </a:ext>
            </a:extLst>
          </p:cNvPr>
          <p:cNvSpPr txBox="1"/>
          <p:nvPr/>
        </p:nvSpPr>
        <p:spPr>
          <a:xfrm>
            <a:off x="3914694" y="3885316"/>
            <a:ext cx="2539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0061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3F23E6DE-B772-67CF-98BE-F19A9DF8F19B}"/>
              </a:ext>
            </a:extLst>
          </p:cNvPr>
          <p:cNvSpPr/>
          <p:nvPr/>
        </p:nvSpPr>
        <p:spPr>
          <a:xfrm>
            <a:off x="4874672" y="707206"/>
            <a:ext cx="638175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入力単語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06E5871-45F0-E6D5-0000-801403DCD1D3}"/>
              </a:ext>
            </a:extLst>
          </p:cNvPr>
          <p:cNvSpPr/>
          <p:nvPr/>
        </p:nvSpPr>
        <p:spPr>
          <a:xfrm>
            <a:off x="3400422" y="1952625"/>
            <a:ext cx="938213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同義語</a:t>
            </a:r>
            <a:r>
              <a:rPr lang="en-US" altLang="ja-JP" sz="1050" dirty="0">
                <a:solidFill>
                  <a:schemeClr val="tx1"/>
                </a:solidFill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26E8973-A467-FEE5-B24E-EE9EAB23FEE7}"/>
              </a:ext>
            </a:extLst>
          </p:cNvPr>
          <p:cNvSpPr/>
          <p:nvPr/>
        </p:nvSpPr>
        <p:spPr>
          <a:xfrm>
            <a:off x="4923232" y="1977509"/>
            <a:ext cx="938213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同義語</a:t>
            </a:r>
            <a:r>
              <a:rPr lang="en-US" altLang="ja-JP" sz="1050" dirty="0">
                <a:solidFill>
                  <a:schemeClr val="tx1"/>
                </a:solidFill>
              </a:rPr>
              <a:t>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4DC0A73-A03A-B5BA-0EEE-DB2AD0157DDE}"/>
              </a:ext>
            </a:extLst>
          </p:cNvPr>
          <p:cNvSpPr/>
          <p:nvPr/>
        </p:nvSpPr>
        <p:spPr>
          <a:xfrm>
            <a:off x="6555680" y="1977509"/>
            <a:ext cx="938213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同義語</a:t>
            </a:r>
            <a:r>
              <a:rPr lang="en-US" altLang="ja-JP" sz="1050" dirty="0">
                <a:solidFill>
                  <a:schemeClr val="tx1"/>
                </a:solidFill>
              </a:rPr>
              <a:t>3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71AE3DA-6A68-DC66-21B3-260241ED9030}"/>
              </a:ext>
            </a:extLst>
          </p:cNvPr>
          <p:cNvSpPr/>
          <p:nvPr/>
        </p:nvSpPr>
        <p:spPr>
          <a:xfrm>
            <a:off x="816399" y="1819275"/>
            <a:ext cx="8754721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ADAD6F-7E3D-6521-79C3-42E2C98A98C4}"/>
              </a:ext>
            </a:extLst>
          </p:cNvPr>
          <p:cNvSpPr txBox="1"/>
          <p:nvPr/>
        </p:nvSpPr>
        <p:spPr>
          <a:xfrm>
            <a:off x="4470134" y="2002393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664FE6-137D-7AA1-6A4A-EBA79114EAD9}"/>
              </a:ext>
            </a:extLst>
          </p:cNvPr>
          <p:cNvSpPr txBox="1"/>
          <p:nvPr/>
        </p:nvSpPr>
        <p:spPr>
          <a:xfrm>
            <a:off x="6086574" y="205266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E9F36F-3C41-86C3-2C2E-2576BF4DB874}"/>
              </a:ext>
            </a:extLst>
          </p:cNvPr>
          <p:cNvSpPr txBox="1"/>
          <p:nvPr/>
        </p:nvSpPr>
        <p:spPr>
          <a:xfrm>
            <a:off x="1007386" y="16149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同義語リスト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6916004-67C5-3C7C-2970-F7358E90A820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3869529" y="2371725"/>
            <a:ext cx="0" cy="787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BABD73-15BD-5CAE-1369-52E4A4EF78CD}"/>
              </a:ext>
            </a:extLst>
          </p:cNvPr>
          <p:cNvSpPr/>
          <p:nvPr/>
        </p:nvSpPr>
        <p:spPr>
          <a:xfrm>
            <a:off x="1800996" y="3280280"/>
            <a:ext cx="4140676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AAC7A08-7224-95CA-D18B-8254E2FF3C67}"/>
              </a:ext>
            </a:extLst>
          </p:cNvPr>
          <p:cNvSpPr/>
          <p:nvPr/>
        </p:nvSpPr>
        <p:spPr>
          <a:xfrm>
            <a:off x="1895420" y="3423155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2544020-9C77-64A7-0E28-C19D3D53BB0E}"/>
              </a:ext>
            </a:extLst>
          </p:cNvPr>
          <p:cNvSpPr/>
          <p:nvPr/>
        </p:nvSpPr>
        <p:spPr>
          <a:xfrm>
            <a:off x="4419927" y="3436000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469244-E01E-BB70-6642-0782CE080958}"/>
              </a:ext>
            </a:extLst>
          </p:cNvPr>
          <p:cNvSpPr txBox="1"/>
          <p:nvPr/>
        </p:nvSpPr>
        <p:spPr>
          <a:xfrm>
            <a:off x="692707" y="3503567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リスト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9DB193-C0D1-6002-8985-FB070E4E37B0}"/>
              </a:ext>
            </a:extLst>
          </p:cNvPr>
          <p:cNvSpPr txBox="1"/>
          <p:nvPr/>
        </p:nvSpPr>
        <p:spPr>
          <a:xfrm>
            <a:off x="3438868" y="3520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0CAA119-93A9-3FB1-B992-657CB59E5D7B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2462714" y="3842255"/>
            <a:ext cx="0" cy="959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069447-87E9-C981-C864-BA4B9BB8A7B7}"/>
              </a:ext>
            </a:extLst>
          </p:cNvPr>
          <p:cNvSpPr/>
          <p:nvPr/>
        </p:nvSpPr>
        <p:spPr>
          <a:xfrm>
            <a:off x="1756124" y="4811634"/>
            <a:ext cx="4181579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C7BA017-C190-4FFB-7C7B-01AC0DC234F4}"/>
              </a:ext>
            </a:extLst>
          </p:cNvPr>
          <p:cNvSpPr/>
          <p:nvPr/>
        </p:nvSpPr>
        <p:spPr>
          <a:xfrm>
            <a:off x="1983003" y="4938459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1-1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FEF64E5-9397-63F5-59B1-8D5F2EFA9895}"/>
              </a:ext>
            </a:extLst>
          </p:cNvPr>
          <p:cNvSpPr/>
          <p:nvPr/>
        </p:nvSpPr>
        <p:spPr>
          <a:xfrm>
            <a:off x="4399950" y="4982037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1-2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29B6AE-5302-DA3E-C63C-364EE6EB271C}"/>
                  </a:ext>
                </a:extLst>
              </p:cNvPr>
              <p:cNvSpPr txBox="1"/>
              <p:nvPr/>
            </p:nvSpPr>
            <p:spPr>
              <a:xfrm>
                <a:off x="1010354" y="1861770"/>
                <a:ext cx="123890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m:rPr>
                          <m:lit/>
                        </m:rP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05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29B6AE-5302-DA3E-C63C-364EE6EB2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54" y="1861770"/>
                <a:ext cx="1238908" cy="26161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A5048FC-41F3-2C5E-F43E-36BC09221059}"/>
                  </a:ext>
                </a:extLst>
              </p:cNvPr>
              <p:cNvSpPr txBox="1"/>
              <p:nvPr/>
            </p:nvSpPr>
            <p:spPr>
              <a:xfrm>
                <a:off x="6022277" y="3394415"/>
                <a:ext cx="3417089" cy="4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𝑐𝑜𝑛𝑐𝑒𝑝𝑡</m:t>
                      </m:r>
                      <m:r>
                        <m:rPr>
                          <m:lit/>
                        </m:rPr>
                        <a:rPr lang="en-US" altLang="ja-JP" sz="105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下位概念リスト</m:t>
                          </m:r>
                          <m:r>
                            <a:rPr lang="ja-JP" altLang="en-US" sz="1050" i="1" smtClean="0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要素数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  <m:r>
                                <m:rPr>
                                  <m:lit/>
                                </m:rP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105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A5048FC-41F3-2C5E-F43E-36BC0922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77" y="3394415"/>
                <a:ext cx="3417089" cy="4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A05C175-1066-F24F-6CB8-4336BDD190D3}"/>
              </a:ext>
            </a:extLst>
          </p:cNvPr>
          <p:cNvSpPr txBox="1"/>
          <p:nvPr/>
        </p:nvSpPr>
        <p:spPr>
          <a:xfrm>
            <a:off x="673764" y="5037101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リスト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E0D53AB-A7C7-3752-C144-A4A19C52123C}"/>
                  </a:ext>
                </a:extLst>
              </p:cNvPr>
              <p:cNvSpPr txBox="1"/>
              <p:nvPr/>
            </p:nvSpPr>
            <p:spPr>
              <a:xfrm>
                <a:off x="6320108" y="4942768"/>
                <a:ext cx="2825622" cy="4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𝑐𝑜𝑛𝑐𝑒𝑝𝑡</m:t>
                      </m:r>
                      <m:r>
                        <m:rPr>
                          <m:lit/>
                        </m:rPr>
                        <a:rPr lang="en-US" altLang="ja-JP" sz="105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下位概念リスト</m:t>
                          </m:r>
                          <m:r>
                            <a:rPr lang="ja-JP" altLang="en-US" sz="1050" i="1" smtClean="0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要素数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  <m:r>
                                <m:rPr>
                                  <m:lit/>
                                </m:rP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105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E0D53AB-A7C7-3752-C144-A4A19C521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108" y="4942768"/>
                <a:ext cx="2825622" cy="417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B76DADE-A957-8DE4-0DD4-77859BC8711D}"/>
              </a:ext>
            </a:extLst>
          </p:cNvPr>
          <p:cNvCxnSpPr>
            <a:cxnSpLocks/>
            <a:stCxn id="27" idx="4"/>
            <a:endCxn id="43" idx="0"/>
          </p:cNvCxnSpPr>
          <p:nvPr/>
        </p:nvCxnSpPr>
        <p:spPr>
          <a:xfrm flipH="1">
            <a:off x="2546613" y="5357559"/>
            <a:ext cx="3684" cy="760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782E7C-D6D6-FEC0-822E-0BC303842E49}"/>
              </a:ext>
            </a:extLst>
          </p:cNvPr>
          <p:cNvSpPr txBox="1"/>
          <p:nvPr/>
        </p:nvSpPr>
        <p:spPr>
          <a:xfrm>
            <a:off x="1781019" y="6118329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下位概念が存在しない</a:t>
            </a:r>
            <a:endParaRPr kumimoji="1" lang="ja-JP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80982D1-B6DE-47BC-6B82-A109FC739FE6}"/>
                  </a:ext>
                </a:extLst>
              </p:cNvPr>
              <p:cNvSpPr txBox="1"/>
              <p:nvPr/>
            </p:nvSpPr>
            <p:spPr>
              <a:xfrm>
                <a:off x="1218094" y="4375236"/>
                <a:ext cx="13362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m:rPr>
                        <m:lit/>
                      </m:rP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+= 1</m:t>
                    </m:r>
                  </m:oMath>
                </a14:m>
                <a:r>
                  <a:rPr lang="en-US" altLang="ja-JP" sz="1800" dirty="0"/>
                  <a:t> </a:t>
                </a:r>
                <a:endParaRPr lang="ja-JP" altLang="en-US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80982D1-B6DE-47BC-6B82-A109FC739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94" y="4375236"/>
                <a:ext cx="13362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242D3F9-9749-4549-A263-13A0C3F1B932}"/>
              </a:ext>
            </a:extLst>
          </p:cNvPr>
          <p:cNvCxnSpPr>
            <a:cxnSpLocks/>
            <a:stCxn id="43" idx="0"/>
            <a:endCxn id="28" idx="4"/>
          </p:cNvCxnSpPr>
          <p:nvPr/>
        </p:nvCxnSpPr>
        <p:spPr>
          <a:xfrm flipV="1">
            <a:off x="2546613" y="5401137"/>
            <a:ext cx="2420631" cy="717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0B2B8E3-6BF4-642F-A71B-898C51EA28AF}"/>
              </a:ext>
            </a:extLst>
          </p:cNvPr>
          <p:cNvCxnSpPr>
            <a:cxnSpLocks/>
            <a:stCxn id="28" idx="4"/>
            <a:endCxn id="60" idx="0"/>
          </p:cNvCxnSpPr>
          <p:nvPr/>
        </p:nvCxnSpPr>
        <p:spPr>
          <a:xfrm>
            <a:off x="4967244" y="5401137"/>
            <a:ext cx="0" cy="717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7330AFA-5A63-FA07-1013-D673530F490A}"/>
              </a:ext>
            </a:extLst>
          </p:cNvPr>
          <p:cNvSpPr txBox="1"/>
          <p:nvPr/>
        </p:nvSpPr>
        <p:spPr>
          <a:xfrm>
            <a:off x="4201650" y="6118329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下位概念が存在しない</a:t>
            </a:r>
            <a:endParaRPr kumimoji="1" lang="ja-JP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38C9B3F-7996-C16D-FA7F-AFC612845A5D}"/>
                  </a:ext>
                </a:extLst>
              </p:cNvPr>
              <p:cNvSpPr txBox="1"/>
              <p:nvPr/>
            </p:nvSpPr>
            <p:spPr>
              <a:xfrm>
                <a:off x="6022277" y="5681615"/>
                <a:ext cx="13362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m:rPr>
                        <m:lit/>
                      </m:rP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en-US" altLang="ja-JP" sz="1800" dirty="0"/>
                  <a:t> </a:t>
                </a:r>
                <a:endParaRPr lang="ja-JP" altLang="en-US" dirty="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38C9B3F-7996-C16D-FA7F-AFC612845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77" y="5681615"/>
                <a:ext cx="13362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3388886C-E7EF-9DC0-41FD-E9BA34DD5CFD}"/>
              </a:ext>
            </a:extLst>
          </p:cNvPr>
          <p:cNvCxnSpPr>
            <a:cxnSpLocks/>
            <a:stCxn id="60" idx="3"/>
            <a:endCxn id="15" idx="2"/>
          </p:cNvCxnSpPr>
          <p:nvPr/>
        </p:nvCxnSpPr>
        <p:spPr>
          <a:xfrm flipH="1" flipV="1">
            <a:off x="4419927" y="3645550"/>
            <a:ext cx="1312911" cy="2599737"/>
          </a:xfrm>
          <a:prstGeom prst="bentConnector5">
            <a:avLst>
              <a:gd name="adj1" fmla="val -26843"/>
              <a:gd name="adj2" fmla="val 63800"/>
              <a:gd name="adj3" fmla="val 1174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B4EC20A3-2685-90ED-3B51-E8E51B3B4F1D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5193760" y="1297756"/>
            <a:ext cx="0" cy="521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8454979-627F-99AB-88C7-1D036DA657FE}"/>
              </a:ext>
            </a:extLst>
          </p:cNvPr>
          <p:cNvSpPr txBox="1"/>
          <p:nvPr/>
        </p:nvSpPr>
        <p:spPr>
          <a:xfrm>
            <a:off x="5148286" y="142096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同義語検索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66BB75D-CA46-FD3D-81C3-0CA5839CCEC4}"/>
              </a:ext>
            </a:extLst>
          </p:cNvPr>
          <p:cNvSpPr txBox="1"/>
          <p:nvPr/>
        </p:nvSpPr>
        <p:spPr>
          <a:xfrm>
            <a:off x="3852612" y="2618579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B15990F-78CB-679D-7978-6A00045791B5}"/>
              </a:ext>
            </a:extLst>
          </p:cNvPr>
          <p:cNvSpPr txBox="1"/>
          <p:nvPr/>
        </p:nvSpPr>
        <p:spPr>
          <a:xfrm>
            <a:off x="2407843" y="424216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4B63A34-BA48-29B9-8EA7-2F6F201E7279}"/>
              </a:ext>
            </a:extLst>
          </p:cNvPr>
          <p:cNvSpPr txBox="1"/>
          <p:nvPr/>
        </p:nvSpPr>
        <p:spPr>
          <a:xfrm>
            <a:off x="2533231" y="5610497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2C268DE-E65A-2C9A-04F4-EB53ECB2D495}"/>
              </a:ext>
            </a:extLst>
          </p:cNvPr>
          <p:cNvSpPr txBox="1"/>
          <p:nvPr/>
        </p:nvSpPr>
        <p:spPr>
          <a:xfrm>
            <a:off x="4911506" y="55964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8C68EBA-459B-7C8E-47C3-7113BD5DC1B9}"/>
              </a:ext>
            </a:extLst>
          </p:cNvPr>
          <p:cNvSpPr txBox="1"/>
          <p:nvPr/>
        </p:nvSpPr>
        <p:spPr>
          <a:xfrm>
            <a:off x="4699246" y="710187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/>
              <a:t>1</a:t>
            </a:r>
            <a:endParaRPr kumimoji="1" lang="ja-JP" altLang="en-US" sz="105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6A54D1BF-33B1-2AB0-4BB0-50662B550C10}"/>
                  </a:ext>
                </a:extLst>
              </p:cNvPr>
              <p:cNvSpPr txBox="1"/>
              <p:nvPr/>
            </p:nvSpPr>
            <p:spPr>
              <a:xfrm>
                <a:off x="3643105" y="1036096"/>
                <a:ext cx="1327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 smtClean="0">
                          <a:latin typeface="Cambria Math" panose="02040503050406030204" pitchFamily="18" charset="0"/>
                        </a:rPr>
                        <m:t>𝑐𝑜𝑛𝑐𝑒𝑝𝑡</m:t>
                      </m:r>
                      <m:r>
                        <m:rPr>
                          <m:lit/>
                        </m:rPr>
                        <a:rPr lang="en-US" altLang="ja-JP" sz="105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050" dirty="0"/>
              </a:p>
            </p:txBody>
          </p:sp>
        </mc:Choice>
        <mc:Fallback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6A54D1BF-33B1-2AB0-4BB0-50662B550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05" y="1036096"/>
                <a:ext cx="132711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EB81AA3-02E0-DB1A-C38D-2F68ADFF89CE}"/>
              </a:ext>
            </a:extLst>
          </p:cNvPr>
          <p:cNvSpPr txBox="1"/>
          <p:nvPr/>
        </p:nvSpPr>
        <p:spPr>
          <a:xfrm>
            <a:off x="3643105" y="900244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2</a:t>
            </a:r>
            <a:endParaRPr kumimoji="1" lang="ja-JP" altLang="en-US" sz="1050" b="1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39E052E-9135-82AC-6CAE-F541A59763FD}"/>
              </a:ext>
            </a:extLst>
          </p:cNvPr>
          <p:cNvSpPr txBox="1"/>
          <p:nvPr/>
        </p:nvSpPr>
        <p:spPr>
          <a:xfrm>
            <a:off x="756801" y="1614999"/>
            <a:ext cx="396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4-6</a:t>
            </a:r>
            <a:endParaRPr kumimoji="1" lang="ja-JP" altLang="en-US" sz="1050" b="1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819B8D5-E8D4-C3DC-6543-6083A31936A7}"/>
              </a:ext>
            </a:extLst>
          </p:cNvPr>
          <p:cNvSpPr txBox="1"/>
          <p:nvPr/>
        </p:nvSpPr>
        <p:spPr>
          <a:xfrm>
            <a:off x="486011" y="1096022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/>
              <a:t>7</a:t>
            </a:r>
            <a:endParaRPr kumimoji="1" lang="ja-JP" altLang="en-US" sz="1050" b="1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3071236-49F9-CAC5-ADA4-68C335E6FFF4}"/>
              </a:ext>
            </a:extLst>
          </p:cNvPr>
          <p:cNvSpPr txBox="1"/>
          <p:nvPr/>
        </p:nvSpPr>
        <p:spPr>
          <a:xfrm>
            <a:off x="3101539" y="1907158"/>
            <a:ext cx="452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/>
              <a:t>7(b)</a:t>
            </a:r>
            <a:endParaRPr kumimoji="1" lang="ja-JP" altLang="en-US" sz="1050" b="1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49238B2D-3004-B262-95D9-44FFC9542D0D}"/>
              </a:ext>
            </a:extLst>
          </p:cNvPr>
          <p:cNvSpPr txBox="1"/>
          <p:nvPr/>
        </p:nvSpPr>
        <p:spPr>
          <a:xfrm>
            <a:off x="924069" y="3310672"/>
            <a:ext cx="7553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7(d),7(e)</a:t>
            </a:r>
            <a:endParaRPr kumimoji="1" lang="ja-JP" altLang="en-US" sz="1050" b="1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DFC7AB3-5251-B7FF-DB04-F6D14871639A}"/>
              </a:ext>
            </a:extLst>
          </p:cNvPr>
          <p:cNvSpPr/>
          <p:nvPr/>
        </p:nvSpPr>
        <p:spPr>
          <a:xfrm>
            <a:off x="552450" y="1345202"/>
            <a:ext cx="9148303" cy="152729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FFDD8FD-1987-FDE1-CC08-F41BF9490206}"/>
              </a:ext>
            </a:extLst>
          </p:cNvPr>
          <p:cNvSpPr txBox="1"/>
          <p:nvPr/>
        </p:nvSpPr>
        <p:spPr>
          <a:xfrm>
            <a:off x="790334" y="1861163"/>
            <a:ext cx="4491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7(a)</a:t>
            </a:r>
            <a:endParaRPr kumimoji="1" lang="ja-JP" altLang="en-US" sz="1050" b="1" dirty="0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82BA103-3133-898A-0AC9-0A09040A73C2}"/>
              </a:ext>
            </a:extLst>
          </p:cNvPr>
          <p:cNvSpPr/>
          <p:nvPr/>
        </p:nvSpPr>
        <p:spPr>
          <a:xfrm>
            <a:off x="544176" y="3158881"/>
            <a:ext cx="8629427" cy="328370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49CE606-0E77-3D2F-37C9-58FF8A8E1AF7}"/>
              </a:ext>
            </a:extLst>
          </p:cNvPr>
          <p:cNvSpPr txBox="1"/>
          <p:nvPr/>
        </p:nvSpPr>
        <p:spPr>
          <a:xfrm>
            <a:off x="544176" y="2934886"/>
            <a:ext cx="421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</a:t>
            </a:r>
            <a:endParaRPr kumimoji="1" lang="ja-JP" altLang="en-US" sz="1050" b="1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E2385814-A977-B296-B012-FA68C0FF7387}"/>
              </a:ext>
            </a:extLst>
          </p:cNvPr>
          <p:cNvSpPr txBox="1"/>
          <p:nvPr/>
        </p:nvSpPr>
        <p:spPr>
          <a:xfrm>
            <a:off x="6393010" y="3306895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</a:t>
            </a:r>
            <a:r>
              <a:rPr lang="en-US" altLang="ja-JP" sz="1050" b="1" dirty="0" err="1"/>
              <a:t>i</a:t>
            </a:r>
            <a:endParaRPr kumimoji="1" lang="ja-JP" altLang="en-US" sz="1050" b="1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7B8201D-9191-EFAB-88AE-50E335B3D58B}"/>
              </a:ext>
            </a:extLst>
          </p:cNvPr>
          <p:cNvSpPr txBox="1"/>
          <p:nvPr/>
        </p:nvSpPr>
        <p:spPr>
          <a:xfrm>
            <a:off x="831566" y="4873105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7(f)iv,7(f)v</a:t>
            </a:r>
            <a:endParaRPr kumimoji="1" lang="ja-JP" altLang="en-US" sz="1050" b="1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11D24D94-FB48-38B4-64B3-7202724FB22B}"/>
              </a:ext>
            </a:extLst>
          </p:cNvPr>
          <p:cNvSpPr txBox="1"/>
          <p:nvPr/>
        </p:nvSpPr>
        <p:spPr>
          <a:xfrm>
            <a:off x="5824964" y="1316310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/>
              <a:t>3</a:t>
            </a:r>
            <a:endParaRPr kumimoji="1" lang="ja-JP" altLang="en-US" sz="1050" b="1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0D506FEC-178D-55FC-E8D3-F7F77991151B}"/>
              </a:ext>
            </a:extLst>
          </p:cNvPr>
          <p:cNvSpPr txBox="1"/>
          <p:nvPr/>
        </p:nvSpPr>
        <p:spPr>
          <a:xfrm>
            <a:off x="4698302" y="2613066"/>
            <a:ext cx="452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/>
              <a:t>7(c)</a:t>
            </a:r>
            <a:endParaRPr kumimoji="1" lang="ja-JP" altLang="en-US" sz="1050" b="1" dirty="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32DA658-1625-C2F5-4A4D-28350F3FCB74}"/>
              </a:ext>
            </a:extLst>
          </p:cNvPr>
          <p:cNvSpPr txBox="1"/>
          <p:nvPr/>
        </p:nvSpPr>
        <p:spPr>
          <a:xfrm>
            <a:off x="1733575" y="3259139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7(f)ii</a:t>
            </a:r>
            <a:endParaRPr kumimoji="1" lang="ja-JP" altLang="en-US" sz="1050" b="1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84F1EC0-5E4C-5DA0-19C3-D21BC3E81977}"/>
              </a:ext>
            </a:extLst>
          </p:cNvPr>
          <p:cNvSpPr txBox="1"/>
          <p:nvPr/>
        </p:nvSpPr>
        <p:spPr>
          <a:xfrm>
            <a:off x="2427051" y="4069398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7(f)iii</a:t>
            </a:r>
            <a:endParaRPr kumimoji="1" lang="ja-JP" altLang="en-US" sz="1050" b="1" dirty="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75E0FFDB-3148-E6B8-542F-C64FB881C93D}"/>
              </a:ext>
            </a:extLst>
          </p:cNvPr>
          <p:cNvSpPr/>
          <p:nvPr/>
        </p:nvSpPr>
        <p:spPr>
          <a:xfrm>
            <a:off x="729992" y="4460008"/>
            <a:ext cx="8309233" cy="191223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F042953F-99B5-3862-D662-3E1326D11976}"/>
              </a:ext>
            </a:extLst>
          </p:cNvPr>
          <p:cNvSpPr txBox="1"/>
          <p:nvPr/>
        </p:nvSpPr>
        <p:spPr>
          <a:xfrm>
            <a:off x="686888" y="4215326"/>
            <a:ext cx="421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</a:t>
            </a:r>
            <a:endParaRPr kumimoji="1" lang="ja-JP" altLang="en-US" sz="1050" b="1" dirty="0"/>
          </a:p>
        </p:txBody>
      </p: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D94F1000-DB19-5EAB-B19C-FD7C5F4A86ED}"/>
              </a:ext>
            </a:extLst>
          </p:cNvPr>
          <p:cNvCxnSpPr>
            <a:cxnSpLocks/>
            <a:stCxn id="15" idx="4"/>
            <a:endCxn id="155" idx="0"/>
          </p:cNvCxnSpPr>
          <p:nvPr/>
        </p:nvCxnSpPr>
        <p:spPr>
          <a:xfrm>
            <a:off x="4987221" y="3855100"/>
            <a:ext cx="0" cy="378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6D5437D7-3636-9008-F3C6-C820A0BEED36}"/>
              </a:ext>
            </a:extLst>
          </p:cNvPr>
          <p:cNvSpPr txBox="1"/>
          <p:nvPr/>
        </p:nvSpPr>
        <p:spPr>
          <a:xfrm>
            <a:off x="4221627" y="4233697"/>
            <a:ext cx="1531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下位概念が存在しない</a:t>
            </a:r>
            <a:endParaRPr kumimoji="1" lang="ja-JP" altLang="en-US" sz="1050" dirty="0"/>
          </a:p>
        </p:txBody>
      </p:sp>
      <p:cxnSp>
        <p:nvCxnSpPr>
          <p:cNvPr id="158" name="コネクタ: カギ線 157">
            <a:extLst>
              <a:ext uri="{FF2B5EF4-FFF2-40B4-BE49-F238E27FC236}">
                <a16:creationId xmlns:a16="http://schemas.microsoft.com/office/drawing/2014/main" id="{061B4E0F-23B9-BC23-275F-78371EB2BFFD}"/>
              </a:ext>
            </a:extLst>
          </p:cNvPr>
          <p:cNvCxnSpPr>
            <a:cxnSpLocks/>
            <a:stCxn id="155" idx="3"/>
            <a:endCxn id="4" idx="4"/>
          </p:cNvCxnSpPr>
          <p:nvPr/>
        </p:nvCxnSpPr>
        <p:spPr>
          <a:xfrm flipH="1" flipV="1">
            <a:off x="5392339" y="2396609"/>
            <a:ext cx="360476" cy="1964046"/>
          </a:xfrm>
          <a:prstGeom prst="bentConnector4">
            <a:avLst>
              <a:gd name="adj1" fmla="val -89839"/>
              <a:gd name="adj2" fmla="val 672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FBA7D7B4-57D4-D6A6-BF02-8796A76860EB}"/>
              </a:ext>
            </a:extLst>
          </p:cNvPr>
          <p:cNvSpPr txBox="1"/>
          <p:nvPr/>
        </p:nvSpPr>
        <p:spPr>
          <a:xfrm>
            <a:off x="4927184" y="3982538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15EFBE6F-7EFC-DBF4-78C3-198254A9C3CA}"/>
              </a:ext>
            </a:extLst>
          </p:cNvPr>
          <p:cNvSpPr txBox="1"/>
          <p:nvPr/>
        </p:nvSpPr>
        <p:spPr>
          <a:xfrm>
            <a:off x="3666483" y="507327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4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504AA1E-88C6-AD2A-C04E-A70E242C2C03}"/>
              </a:ext>
            </a:extLst>
          </p:cNvPr>
          <p:cNvSpPr/>
          <p:nvPr/>
        </p:nvSpPr>
        <p:spPr>
          <a:xfrm>
            <a:off x="934024" y="371034"/>
            <a:ext cx="10817249" cy="4873940"/>
          </a:xfrm>
          <a:custGeom>
            <a:avLst/>
            <a:gdLst>
              <a:gd name="connsiteX0" fmla="*/ 0 w 9439725"/>
              <a:gd name="connsiteY0" fmla="*/ 0 h 4041916"/>
              <a:gd name="connsiteX1" fmla="*/ 9439725 w 9439725"/>
              <a:gd name="connsiteY1" fmla="*/ 0 h 4041916"/>
              <a:gd name="connsiteX2" fmla="*/ 9439725 w 9439725"/>
              <a:gd name="connsiteY2" fmla="*/ 4041916 h 4041916"/>
              <a:gd name="connsiteX3" fmla="*/ 0 w 9439725"/>
              <a:gd name="connsiteY3" fmla="*/ 4041916 h 4041916"/>
              <a:gd name="connsiteX4" fmla="*/ 0 w 9439725"/>
              <a:gd name="connsiteY4" fmla="*/ 0 h 4041916"/>
              <a:gd name="connsiteX0" fmla="*/ 0 w 9439725"/>
              <a:gd name="connsiteY0" fmla="*/ 0 h 4041916"/>
              <a:gd name="connsiteX1" fmla="*/ 9439725 w 9439725"/>
              <a:gd name="connsiteY1" fmla="*/ 0 h 4041916"/>
              <a:gd name="connsiteX2" fmla="*/ 9439725 w 9439725"/>
              <a:gd name="connsiteY2" fmla="*/ 4041916 h 4041916"/>
              <a:gd name="connsiteX3" fmla="*/ 2972830 w 9439725"/>
              <a:gd name="connsiteY3" fmla="*/ 4027971 h 4041916"/>
              <a:gd name="connsiteX4" fmla="*/ 0 w 9439725"/>
              <a:gd name="connsiteY4" fmla="*/ 4041916 h 4041916"/>
              <a:gd name="connsiteX5" fmla="*/ 0 w 9439725"/>
              <a:gd name="connsiteY5" fmla="*/ 0 h 4041916"/>
              <a:gd name="connsiteX0" fmla="*/ 0 w 9439725"/>
              <a:gd name="connsiteY0" fmla="*/ 0 h 4041916"/>
              <a:gd name="connsiteX1" fmla="*/ 9439725 w 9439725"/>
              <a:gd name="connsiteY1" fmla="*/ 0 h 4041916"/>
              <a:gd name="connsiteX2" fmla="*/ 9439725 w 9439725"/>
              <a:gd name="connsiteY2" fmla="*/ 4041916 h 4041916"/>
              <a:gd name="connsiteX3" fmla="*/ 2972830 w 9439725"/>
              <a:gd name="connsiteY3" fmla="*/ 4027971 h 4041916"/>
              <a:gd name="connsiteX4" fmla="*/ 0 w 9439725"/>
              <a:gd name="connsiteY4" fmla="*/ 4041916 h 4041916"/>
              <a:gd name="connsiteX5" fmla="*/ 0 w 9439725"/>
              <a:gd name="connsiteY5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17505 w 9457230"/>
              <a:gd name="connsiteY4" fmla="*/ 4041916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17505 w 9457230"/>
              <a:gd name="connsiteY4" fmla="*/ 4041916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3094338 w 9457230"/>
              <a:gd name="connsiteY4" fmla="*/ 29545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3094338 w 9457230"/>
              <a:gd name="connsiteY4" fmla="*/ 29545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3094338 w 9457230"/>
              <a:gd name="connsiteY4" fmla="*/ 29545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4391797 w 9457230"/>
              <a:gd name="connsiteY4" fmla="*/ 29545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91797 w 9457230"/>
              <a:gd name="connsiteY4" fmla="*/ 29545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892738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892738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91797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3863399 w 9457230"/>
              <a:gd name="connsiteY4" fmla="*/ 26079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3913744 w 9457230"/>
              <a:gd name="connsiteY3" fmla="*/ 4025862 h 4041916"/>
              <a:gd name="connsiteX4" fmla="*/ 3863399 w 9457230"/>
              <a:gd name="connsiteY4" fmla="*/ 26079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3870609 w 9457230"/>
              <a:gd name="connsiteY3" fmla="*/ 4015615 h 4041916"/>
              <a:gd name="connsiteX4" fmla="*/ 3863399 w 9457230"/>
              <a:gd name="connsiteY4" fmla="*/ 26079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6721 w 9446446"/>
              <a:gd name="connsiteY0" fmla="*/ 0 h 4041916"/>
              <a:gd name="connsiteX1" fmla="*/ 9446446 w 9446446"/>
              <a:gd name="connsiteY1" fmla="*/ 0 h 4041916"/>
              <a:gd name="connsiteX2" fmla="*/ 9446446 w 9446446"/>
              <a:gd name="connsiteY2" fmla="*/ 4041916 h 4041916"/>
              <a:gd name="connsiteX3" fmla="*/ 3859825 w 9446446"/>
              <a:gd name="connsiteY3" fmla="*/ 4015615 h 4041916"/>
              <a:gd name="connsiteX4" fmla="*/ 3852615 w 9446446"/>
              <a:gd name="connsiteY4" fmla="*/ 2607922 h 4041916"/>
              <a:gd name="connsiteX5" fmla="*/ 0 w 9446446"/>
              <a:gd name="connsiteY5" fmla="*/ 2639184 h 4041916"/>
              <a:gd name="connsiteX6" fmla="*/ 6721 w 9446446"/>
              <a:gd name="connsiteY6" fmla="*/ 0 h 4041916"/>
              <a:gd name="connsiteX0" fmla="*/ 379 w 9440104"/>
              <a:gd name="connsiteY0" fmla="*/ 0 h 4041916"/>
              <a:gd name="connsiteX1" fmla="*/ 9440104 w 9440104"/>
              <a:gd name="connsiteY1" fmla="*/ 0 h 4041916"/>
              <a:gd name="connsiteX2" fmla="*/ 9440104 w 9440104"/>
              <a:gd name="connsiteY2" fmla="*/ 4041916 h 4041916"/>
              <a:gd name="connsiteX3" fmla="*/ 3853483 w 9440104"/>
              <a:gd name="connsiteY3" fmla="*/ 4015615 h 4041916"/>
              <a:gd name="connsiteX4" fmla="*/ 3846273 w 9440104"/>
              <a:gd name="connsiteY4" fmla="*/ 2607922 h 4041916"/>
              <a:gd name="connsiteX5" fmla="*/ 4441 w 9440104"/>
              <a:gd name="connsiteY5" fmla="*/ 2649431 h 4041916"/>
              <a:gd name="connsiteX6" fmla="*/ 379 w 9440104"/>
              <a:gd name="connsiteY6" fmla="*/ 0 h 4041916"/>
              <a:gd name="connsiteX0" fmla="*/ 379 w 9440104"/>
              <a:gd name="connsiteY0" fmla="*/ 0 h 4041916"/>
              <a:gd name="connsiteX1" fmla="*/ 9440104 w 9440104"/>
              <a:gd name="connsiteY1" fmla="*/ 0 h 4041916"/>
              <a:gd name="connsiteX2" fmla="*/ 9440104 w 9440104"/>
              <a:gd name="connsiteY2" fmla="*/ 4041916 h 4041916"/>
              <a:gd name="connsiteX3" fmla="*/ 3853483 w 9440104"/>
              <a:gd name="connsiteY3" fmla="*/ 4015615 h 4041916"/>
              <a:gd name="connsiteX4" fmla="*/ 3846273 w 9440104"/>
              <a:gd name="connsiteY4" fmla="*/ 2607922 h 4041916"/>
              <a:gd name="connsiteX5" fmla="*/ 4441 w 9440104"/>
              <a:gd name="connsiteY5" fmla="*/ 2639184 h 4041916"/>
              <a:gd name="connsiteX6" fmla="*/ 379 w 9440104"/>
              <a:gd name="connsiteY6" fmla="*/ 0 h 404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40104" h="4041916">
                <a:moveTo>
                  <a:pt x="379" y="0"/>
                </a:moveTo>
                <a:lnTo>
                  <a:pt x="9440104" y="0"/>
                </a:lnTo>
                <a:lnTo>
                  <a:pt x="9440104" y="4041916"/>
                </a:lnTo>
                <a:lnTo>
                  <a:pt x="3853483" y="4015615"/>
                </a:lnTo>
                <a:cubicBezTo>
                  <a:pt x="3838725" y="3118221"/>
                  <a:pt x="3848676" y="3443534"/>
                  <a:pt x="3846273" y="2607922"/>
                </a:cubicBezTo>
                <a:lnTo>
                  <a:pt x="4441" y="2639184"/>
                </a:lnTo>
                <a:cubicBezTo>
                  <a:pt x="6681" y="1759456"/>
                  <a:pt x="-1861" y="879728"/>
                  <a:pt x="379" y="0"/>
                </a:cubicBezTo>
                <a:close/>
              </a:path>
            </a:pathLst>
          </a:custGeom>
          <a:solidFill>
            <a:srgbClr val="DDFFEB"/>
          </a:solidFill>
          <a:ln>
            <a:solidFill>
              <a:srgbClr val="47A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b="1" dirty="0">
                <a:solidFill>
                  <a:schemeClr val="tx1"/>
                </a:solidFill>
              </a:rPr>
              <a:t>　　　　　　　　　　　　　　</a:t>
            </a:r>
            <a:r>
              <a:rPr lang="en-US" altLang="ja-JP" sz="1400" b="1" dirty="0">
                <a:solidFill>
                  <a:schemeClr val="tx1"/>
                </a:solidFill>
              </a:rPr>
              <a:t>VDM++</a:t>
            </a:r>
            <a:r>
              <a:rPr lang="ja-JP" altLang="en-US" sz="1400" b="1" dirty="0">
                <a:solidFill>
                  <a:schemeClr val="tx1"/>
                </a:solidFill>
              </a:rPr>
              <a:t>仕様書生成部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456B8A0-7D34-66A8-D691-F782E014FD6D}"/>
              </a:ext>
            </a:extLst>
          </p:cNvPr>
          <p:cNvSpPr/>
          <p:nvPr/>
        </p:nvSpPr>
        <p:spPr>
          <a:xfrm>
            <a:off x="1119669" y="508335"/>
            <a:ext cx="910959" cy="4713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クラス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分類処理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95B685-9C51-FB98-5728-E45267F9E336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1575149" y="238264"/>
            <a:ext cx="0" cy="27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6B08680-432F-D00C-4A34-EAB74B7765A6}"/>
              </a:ext>
            </a:extLst>
          </p:cNvPr>
          <p:cNvSpPr/>
          <p:nvPr/>
        </p:nvSpPr>
        <p:spPr>
          <a:xfrm>
            <a:off x="1247990" y="-192329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判定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9E772CF-04FF-1AC9-06AF-75985E60EA05}"/>
              </a:ext>
            </a:extLst>
          </p:cNvPr>
          <p:cNvGrpSpPr/>
          <p:nvPr/>
        </p:nvGrpSpPr>
        <p:grpSpPr>
          <a:xfrm>
            <a:off x="9277689" y="4549590"/>
            <a:ext cx="1065830" cy="533569"/>
            <a:chOff x="4448133" y="2552711"/>
            <a:chExt cx="1065830" cy="533569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499ED017-67C6-920D-813D-BCCAAF8058DC}"/>
                </a:ext>
              </a:extLst>
            </p:cNvPr>
            <p:cNvSpPr/>
            <p:nvPr/>
          </p:nvSpPr>
          <p:spPr>
            <a:xfrm>
              <a:off x="4586959" y="2655687"/>
              <a:ext cx="927004" cy="4305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1439DBE8-6184-B2FD-97A4-10FA1D8F930F}"/>
                </a:ext>
              </a:extLst>
            </p:cNvPr>
            <p:cNvSpPr/>
            <p:nvPr/>
          </p:nvSpPr>
          <p:spPr>
            <a:xfrm>
              <a:off x="4514429" y="2604199"/>
              <a:ext cx="927004" cy="4305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93E3ABDA-672C-F054-9E31-21D3309A0EBC}"/>
                </a:ext>
              </a:extLst>
            </p:cNvPr>
            <p:cNvSpPr/>
            <p:nvPr/>
          </p:nvSpPr>
          <p:spPr>
            <a:xfrm>
              <a:off x="4448133" y="2552711"/>
              <a:ext cx="927004" cy="4305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識別子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リスト</a:t>
              </a:r>
            </a:p>
          </p:txBody>
        </p:sp>
      </p:grp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FF1657D-8BC5-E5B5-8D99-C77E41B1015A}"/>
              </a:ext>
            </a:extLst>
          </p:cNvPr>
          <p:cNvSpPr/>
          <p:nvPr/>
        </p:nvSpPr>
        <p:spPr>
          <a:xfrm>
            <a:off x="2178009" y="1134066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823FDA0-5496-EC8C-1861-144AFC354787}"/>
              </a:ext>
            </a:extLst>
          </p:cNvPr>
          <p:cNvSpPr/>
          <p:nvPr/>
        </p:nvSpPr>
        <p:spPr>
          <a:xfrm>
            <a:off x="1756601" y="2144825"/>
            <a:ext cx="1028700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NONCLASS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E26A3A4A-B350-708A-0E89-F60AFBB053B9}"/>
              </a:ext>
            </a:extLst>
          </p:cNvPr>
          <p:cNvSpPr/>
          <p:nvPr/>
        </p:nvSpPr>
        <p:spPr>
          <a:xfrm>
            <a:off x="5759383" y="1889777"/>
            <a:ext cx="1812678" cy="430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インスタンス変数定義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生成処理</a:t>
            </a:r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67BD1FEE-F7FA-0BE6-7BC1-2C8975978E04}"/>
              </a:ext>
            </a:extLst>
          </p:cNvPr>
          <p:cNvCxnSpPr>
            <a:cxnSpLocks/>
            <a:stCxn id="4" idx="2"/>
            <a:endCxn id="28" idx="1"/>
          </p:cNvCxnSpPr>
          <p:nvPr/>
        </p:nvCxnSpPr>
        <p:spPr>
          <a:xfrm rot="16200000" flipH="1">
            <a:off x="1691763" y="863117"/>
            <a:ext cx="369632" cy="602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73D7CBCF-50E6-4209-BD4C-BC6EDD26EAF5}"/>
              </a:ext>
            </a:extLst>
          </p:cNvPr>
          <p:cNvCxnSpPr>
            <a:cxnSpLocks/>
            <a:stCxn id="4" idx="2"/>
            <a:endCxn id="29" idx="1"/>
          </p:cNvCxnSpPr>
          <p:nvPr/>
        </p:nvCxnSpPr>
        <p:spPr>
          <a:xfrm rot="16200000" flipH="1">
            <a:off x="975680" y="1579200"/>
            <a:ext cx="1380391" cy="181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E0FC6A17-9665-122E-52DB-CDFFE35CEF59}"/>
              </a:ext>
            </a:extLst>
          </p:cNvPr>
          <p:cNvSpPr/>
          <p:nvPr/>
        </p:nvSpPr>
        <p:spPr>
          <a:xfrm>
            <a:off x="6628877" y="-197323"/>
            <a:ext cx="1019130" cy="4713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概念レベル算出部</a:t>
            </a: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60BCEC02-818F-2CC9-D773-F467F3223CAF}"/>
              </a:ext>
            </a:extLst>
          </p:cNvPr>
          <p:cNvSpPr/>
          <p:nvPr/>
        </p:nvSpPr>
        <p:spPr>
          <a:xfrm>
            <a:off x="7911574" y="1876070"/>
            <a:ext cx="848136" cy="430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関数定義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生成処理</a:t>
            </a:r>
          </a:p>
        </p:txBody>
      </p:sp>
      <p:sp>
        <p:nvSpPr>
          <p:cNvPr id="164" name="四角形: 角を丸くする 163">
            <a:extLst>
              <a:ext uri="{FF2B5EF4-FFF2-40B4-BE49-F238E27FC236}">
                <a16:creationId xmlns:a16="http://schemas.microsoft.com/office/drawing/2014/main" id="{DF98B87D-EC0A-51B9-C69E-8EA350B09E0B}"/>
              </a:ext>
            </a:extLst>
          </p:cNvPr>
          <p:cNvSpPr/>
          <p:nvPr/>
        </p:nvSpPr>
        <p:spPr>
          <a:xfrm>
            <a:off x="10718180" y="4448719"/>
            <a:ext cx="927004" cy="634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VDM++</a:t>
            </a:r>
            <a:r>
              <a:rPr kumimoji="1" lang="ja-JP" altLang="en-US" sz="1200" dirty="0"/>
              <a:t>仕様書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169" name="四角形: 角を丸くする 168">
            <a:extLst>
              <a:ext uri="{FF2B5EF4-FFF2-40B4-BE49-F238E27FC236}">
                <a16:creationId xmlns:a16="http://schemas.microsoft.com/office/drawing/2014/main" id="{DDAAA692-F832-9D17-B03D-11DEC61474F2}"/>
              </a:ext>
            </a:extLst>
          </p:cNvPr>
          <p:cNvSpPr/>
          <p:nvPr/>
        </p:nvSpPr>
        <p:spPr>
          <a:xfrm>
            <a:off x="10782903" y="5440624"/>
            <a:ext cx="79755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VDM++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仕様書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7FF9E460-5DE0-4C43-C95B-2B83384EF88E}"/>
              </a:ext>
            </a:extLst>
          </p:cNvPr>
          <p:cNvCxnSpPr>
            <a:cxnSpLocks/>
            <a:stCxn id="289" idx="2"/>
            <a:endCxn id="230" idx="0"/>
          </p:cNvCxnSpPr>
          <p:nvPr/>
        </p:nvCxnSpPr>
        <p:spPr>
          <a:xfrm flipH="1">
            <a:off x="6100542" y="3327306"/>
            <a:ext cx="1" cy="3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四角形: 角を丸くする 181">
            <a:extLst>
              <a:ext uri="{FF2B5EF4-FFF2-40B4-BE49-F238E27FC236}">
                <a16:creationId xmlns:a16="http://schemas.microsoft.com/office/drawing/2014/main" id="{0AFB4BCD-60BF-31C9-8C10-5CAF6AF6624A}"/>
              </a:ext>
            </a:extLst>
          </p:cNvPr>
          <p:cNvSpPr/>
          <p:nvPr/>
        </p:nvSpPr>
        <p:spPr>
          <a:xfrm>
            <a:off x="4943801" y="5742138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C304B4B6-B895-AB88-D829-108855CA2EC6}"/>
              </a:ext>
            </a:extLst>
          </p:cNvPr>
          <p:cNvSpPr txBox="1"/>
          <p:nvPr/>
        </p:nvSpPr>
        <p:spPr>
          <a:xfrm>
            <a:off x="2645538" y="5779927"/>
            <a:ext cx="238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84" name="四角形: 角を丸くする 183">
            <a:extLst>
              <a:ext uri="{FF2B5EF4-FFF2-40B4-BE49-F238E27FC236}">
                <a16:creationId xmlns:a16="http://schemas.microsoft.com/office/drawing/2014/main" id="{D6562F73-2955-BBF4-E6C3-579FFEBE223C}"/>
              </a:ext>
            </a:extLst>
          </p:cNvPr>
          <p:cNvSpPr/>
          <p:nvPr/>
        </p:nvSpPr>
        <p:spPr>
          <a:xfrm>
            <a:off x="5512759" y="5309590"/>
            <a:ext cx="897120" cy="332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F502843-D349-EC82-2B2E-5812AAA350B2}"/>
              </a:ext>
            </a:extLst>
          </p:cNvPr>
          <p:cNvSpPr txBox="1"/>
          <p:nvPr/>
        </p:nvSpPr>
        <p:spPr>
          <a:xfrm>
            <a:off x="2853691" y="5352270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7C57C547-3ECD-48B5-B2C5-1E462D20AA76}"/>
              </a:ext>
            </a:extLst>
          </p:cNvPr>
          <p:cNvSpPr/>
          <p:nvPr/>
        </p:nvSpPr>
        <p:spPr>
          <a:xfrm>
            <a:off x="8958093" y="5753562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272DE0A-DD39-3703-5D6E-FDD44DD51C7C}"/>
              </a:ext>
            </a:extLst>
          </p:cNvPr>
          <p:cNvSpPr txBox="1"/>
          <p:nvPr/>
        </p:nvSpPr>
        <p:spPr>
          <a:xfrm>
            <a:off x="5814147" y="5792669"/>
            <a:ext cx="3155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既存手法から新たに追加する処理・処理部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88" name="四角形: 角を丸くする 187">
            <a:extLst>
              <a:ext uri="{FF2B5EF4-FFF2-40B4-BE49-F238E27FC236}">
                <a16:creationId xmlns:a16="http://schemas.microsoft.com/office/drawing/2014/main" id="{1F60C1C6-BAEF-DF00-7EA5-9383D80F6C34}"/>
              </a:ext>
            </a:extLst>
          </p:cNvPr>
          <p:cNvSpPr/>
          <p:nvPr/>
        </p:nvSpPr>
        <p:spPr>
          <a:xfrm>
            <a:off x="1741539" y="5707895"/>
            <a:ext cx="903999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15D3E0FA-BBC4-C471-8B0C-D3104FC6357D}"/>
              </a:ext>
            </a:extLst>
          </p:cNvPr>
          <p:cNvSpPr txBox="1"/>
          <p:nvPr/>
        </p:nvSpPr>
        <p:spPr>
          <a:xfrm>
            <a:off x="1226942" y="5808182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cxnSp>
        <p:nvCxnSpPr>
          <p:cNvPr id="199" name="コネクタ: カギ線 198">
            <a:extLst>
              <a:ext uri="{FF2B5EF4-FFF2-40B4-BE49-F238E27FC236}">
                <a16:creationId xmlns:a16="http://schemas.microsoft.com/office/drawing/2014/main" id="{BC22E829-CEFC-CBCC-A490-C41274AE6FCE}"/>
              </a:ext>
            </a:extLst>
          </p:cNvPr>
          <p:cNvCxnSpPr>
            <a:cxnSpLocks/>
            <a:stCxn id="239" idx="1"/>
            <a:endCxn id="238" idx="1"/>
          </p:cNvCxnSpPr>
          <p:nvPr/>
        </p:nvCxnSpPr>
        <p:spPr>
          <a:xfrm rot="10800000" flipH="1">
            <a:off x="4626550" y="2104124"/>
            <a:ext cx="3463" cy="560439"/>
          </a:xfrm>
          <a:prstGeom prst="bentConnector3">
            <a:avLst>
              <a:gd name="adj1" fmla="val -660121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四角形: 角を丸くする 218">
            <a:extLst>
              <a:ext uri="{FF2B5EF4-FFF2-40B4-BE49-F238E27FC236}">
                <a16:creationId xmlns:a16="http://schemas.microsoft.com/office/drawing/2014/main" id="{8D0336F4-9208-025B-64F8-9E85FEFFC894}"/>
              </a:ext>
            </a:extLst>
          </p:cNvPr>
          <p:cNvSpPr/>
          <p:nvPr/>
        </p:nvSpPr>
        <p:spPr>
          <a:xfrm>
            <a:off x="9382754" y="5297094"/>
            <a:ext cx="897120" cy="3525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597430AC-8E6D-B853-95EC-448084D020C4}"/>
              </a:ext>
            </a:extLst>
          </p:cNvPr>
          <p:cNvSpPr txBox="1"/>
          <p:nvPr/>
        </p:nvSpPr>
        <p:spPr>
          <a:xfrm>
            <a:off x="6387121" y="5357982"/>
            <a:ext cx="3001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30" name="四角形: 角を丸くする 229">
            <a:extLst>
              <a:ext uri="{FF2B5EF4-FFF2-40B4-BE49-F238E27FC236}">
                <a16:creationId xmlns:a16="http://schemas.microsoft.com/office/drawing/2014/main" id="{DBEB4857-3EEC-2B2A-554F-6563E57DA1EA}"/>
              </a:ext>
            </a:extLst>
          </p:cNvPr>
          <p:cNvSpPr/>
          <p:nvPr/>
        </p:nvSpPr>
        <p:spPr>
          <a:xfrm>
            <a:off x="5485608" y="3688201"/>
            <a:ext cx="1229867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型・定数定義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238" name="四角形: 角を丸くする 237">
            <a:extLst>
              <a:ext uri="{FF2B5EF4-FFF2-40B4-BE49-F238E27FC236}">
                <a16:creationId xmlns:a16="http://schemas.microsoft.com/office/drawing/2014/main" id="{914F4E3A-D8CF-CC20-19CB-6E5528B7BCD1}"/>
              </a:ext>
            </a:extLst>
          </p:cNvPr>
          <p:cNvSpPr/>
          <p:nvPr/>
        </p:nvSpPr>
        <p:spPr>
          <a:xfrm>
            <a:off x="4630014" y="1888826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名詞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9" name="四角形: 角を丸くする 238">
            <a:extLst>
              <a:ext uri="{FF2B5EF4-FFF2-40B4-BE49-F238E27FC236}">
                <a16:creationId xmlns:a16="http://schemas.microsoft.com/office/drawing/2014/main" id="{8A5397BF-7FE8-961C-E8CD-AC15D771DA2C}"/>
              </a:ext>
            </a:extLst>
          </p:cNvPr>
          <p:cNvSpPr/>
          <p:nvPr/>
        </p:nvSpPr>
        <p:spPr>
          <a:xfrm>
            <a:off x="4626551" y="2449265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動詞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CAF0ECFA-69E2-11C3-F565-1345F5AB7E3A}"/>
              </a:ext>
            </a:extLst>
          </p:cNvPr>
          <p:cNvCxnSpPr>
            <a:cxnSpLocks/>
            <a:stCxn id="238" idx="3"/>
            <a:endCxn id="47" idx="1"/>
          </p:cNvCxnSpPr>
          <p:nvPr/>
        </p:nvCxnSpPr>
        <p:spPr>
          <a:xfrm>
            <a:off x="5284331" y="2104123"/>
            <a:ext cx="475052" cy="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コネクタ: カギ線 253">
            <a:extLst>
              <a:ext uri="{FF2B5EF4-FFF2-40B4-BE49-F238E27FC236}">
                <a16:creationId xmlns:a16="http://schemas.microsoft.com/office/drawing/2014/main" id="{EBB761A7-C072-9E63-7F82-D2B1D1BAB061}"/>
              </a:ext>
            </a:extLst>
          </p:cNvPr>
          <p:cNvCxnSpPr>
            <a:cxnSpLocks/>
            <a:stCxn id="28" idx="3"/>
            <a:endCxn id="47" idx="0"/>
          </p:cNvCxnSpPr>
          <p:nvPr/>
        </p:nvCxnSpPr>
        <p:spPr>
          <a:xfrm>
            <a:off x="2832326" y="1349363"/>
            <a:ext cx="3833396" cy="540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コネクタ: カギ線 257">
            <a:extLst>
              <a:ext uri="{FF2B5EF4-FFF2-40B4-BE49-F238E27FC236}">
                <a16:creationId xmlns:a16="http://schemas.microsoft.com/office/drawing/2014/main" id="{66FA8EFD-B1B4-F6EB-B529-0FFD35ACB713}"/>
              </a:ext>
            </a:extLst>
          </p:cNvPr>
          <p:cNvCxnSpPr>
            <a:cxnSpLocks/>
            <a:stCxn id="28" idx="3"/>
            <a:endCxn id="76" idx="0"/>
          </p:cNvCxnSpPr>
          <p:nvPr/>
        </p:nvCxnSpPr>
        <p:spPr>
          <a:xfrm>
            <a:off x="2832326" y="1349363"/>
            <a:ext cx="5503316" cy="526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コネクタ: カギ線 266">
            <a:extLst>
              <a:ext uri="{FF2B5EF4-FFF2-40B4-BE49-F238E27FC236}">
                <a16:creationId xmlns:a16="http://schemas.microsoft.com/office/drawing/2014/main" id="{984FE3E1-07E4-F944-78CE-75F10FE730B8}"/>
              </a:ext>
            </a:extLst>
          </p:cNvPr>
          <p:cNvCxnSpPr>
            <a:cxnSpLocks/>
            <a:stCxn id="239" idx="3"/>
            <a:endCxn id="76" idx="2"/>
          </p:cNvCxnSpPr>
          <p:nvPr/>
        </p:nvCxnSpPr>
        <p:spPr>
          <a:xfrm flipV="1">
            <a:off x="5280868" y="2306371"/>
            <a:ext cx="3054774" cy="358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四角形: 角を丸くする 272">
            <a:extLst>
              <a:ext uri="{FF2B5EF4-FFF2-40B4-BE49-F238E27FC236}">
                <a16:creationId xmlns:a16="http://schemas.microsoft.com/office/drawing/2014/main" id="{949C6BAF-4757-210D-17E3-393DA6DF9E93}"/>
              </a:ext>
            </a:extLst>
          </p:cNvPr>
          <p:cNvSpPr/>
          <p:nvPr/>
        </p:nvSpPr>
        <p:spPr>
          <a:xfrm>
            <a:off x="3125264" y="2142393"/>
            <a:ext cx="1016660" cy="430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名詞・動詞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分類処理</a:t>
            </a:r>
          </a:p>
        </p:txBody>
      </p: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A631D8C5-4085-D434-0B72-F3249F891561}"/>
              </a:ext>
            </a:extLst>
          </p:cNvPr>
          <p:cNvCxnSpPr>
            <a:cxnSpLocks/>
            <a:stCxn id="29" idx="3"/>
            <a:endCxn id="273" idx="1"/>
          </p:cNvCxnSpPr>
          <p:nvPr/>
        </p:nvCxnSpPr>
        <p:spPr>
          <a:xfrm flipV="1">
            <a:off x="2785301" y="2357690"/>
            <a:ext cx="339963" cy="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四角形: 角を丸くする 288">
            <a:extLst>
              <a:ext uri="{FF2B5EF4-FFF2-40B4-BE49-F238E27FC236}">
                <a16:creationId xmlns:a16="http://schemas.microsoft.com/office/drawing/2014/main" id="{4F7D194E-B2F2-D191-3E97-A1331B2DC42E}"/>
              </a:ext>
            </a:extLst>
          </p:cNvPr>
          <p:cNvSpPr/>
          <p:nvPr/>
        </p:nvSpPr>
        <p:spPr>
          <a:xfrm>
            <a:off x="5773384" y="2896713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名詞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96" name="直線矢印コネクタ 295">
            <a:extLst>
              <a:ext uri="{FF2B5EF4-FFF2-40B4-BE49-F238E27FC236}">
                <a16:creationId xmlns:a16="http://schemas.microsoft.com/office/drawing/2014/main" id="{770A2887-7553-2B73-2ACD-9B60FE32A561}"/>
              </a:ext>
            </a:extLst>
          </p:cNvPr>
          <p:cNvCxnSpPr>
            <a:cxnSpLocks/>
            <a:endCxn id="289" idx="0"/>
          </p:cNvCxnSpPr>
          <p:nvPr/>
        </p:nvCxnSpPr>
        <p:spPr>
          <a:xfrm>
            <a:off x="6100543" y="2342387"/>
            <a:ext cx="0" cy="55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線矢印コネクタ 314">
            <a:extLst>
              <a:ext uri="{FF2B5EF4-FFF2-40B4-BE49-F238E27FC236}">
                <a16:creationId xmlns:a16="http://schemas.microsoft.com/office/drawing/2014/main" id="{F00DF37B-FF5D-B032-E25F-65718A75EB2C}"/>
              </a:ext>
            </a:extLst>
          </p:cNvPr>
          <p:cNvCxnSpPr>
            <a:cxnSpLocks/>
            <a:stCxn id="230" idx="3"/>
            <a:endCxn id="377" idx="1"/>
          </p:cNvCxnSpPr>
          <p:nvPr/>
        </p:nvCxnSpPr>
        <p:spPr>
          <a:xfrm flipV="1">
            <a:off x="6715475" y="3921187"/>
            <a:ext cx="502285" cy="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線矢印コネクタ 334">
            <a:extLst>
              <a:ext uri="{FF2B5EF4-FFF2-40B4-BE49-F238E27FC236}">
                <a16:creationId xmlns:a16="http://schemas.microsoft.com/office/drawing/2014/main" id="{7AA394A4-9615-0998-CCF3-F5D7EC76E1B6}"/>
              </a:ext>
            </a:extLst>
          </p:cNvPr>
          <p:cNvCxnSpPr>
            <a:cxnSpLocks/>
          </p:cNvCxnSpPr>
          <p:nvPr/>
        </p:nvCxnSpPr>
        <p:spPr>
          <a:xfrm>
            <a:off x="7258255" y="274073"/>
            <a:ext cx="0" cy="162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線矢印コネクタ 335">
            <a:extLst>
              <a:ext uri="{FF2B5EF4-FFF2-40B4-BE49-F238E27FC236}">
                <a16:creationId xmlns:a16="http://schemas.microsoft.com/office/drawing/2014/main" id="{C640A1AF-7B4A-DF4B-9D80-B61CCE9289DD}"/>
              </a:ext>
            </a:extLst>
          </p:cNvPr>
          <p:cNvCxnSpPr>
            <a:cxnSpLocks/>
          </p:cNvCxnSpPr>
          <p:nvPr/>
        </p:nvCxnSpPr>
        <p:spPr>
          <a:xfrm flipV="1">
            <a:off x="6931580" y="274073"/>
            <a:ext cx="0" cy="162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テキスト ボックス 340">
            <a:extLst>
              <a:ext uri="{FF2B5EF4-FFF2-40B4-BE49-F238E27FC236}">
                <a16:creationId xmlns:a16="http://schemas.microsoft.com/office/drawing/2014/main" id="{D7761636-2964-659B-3D02-E0832FBD9E41}"/>
              </a:ext>
            </a:extLst>
          </p:cNvPr>
          <p:cNvSpPr txBox="1"/>
          <p:nvPr/>
        </p:nvSpPr>
        <p:spPr>
          <a:xfrm>
            <a:off x="6308917" y="800570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“</a:t>
            </a:r>
            <a:r>
              <a:rPr kumimoji="1" lang="ja-JP" altLang="en-US" sz="1200" b="1" dirty="0"/>
              <a:t>単語</a:t>
            </a:r>
            <a:r>
              <a:rPr kumimoji="1" lang="en-US" altLang="ja-JP" sz="1200" b="1" dirty="0"/>
              <a:t>”</a:t>
            </a:r>
            <a:endParaRPr kumimoji="1" lang="ja-JP" altLang="en-US" sz="1200" b="1" dirty="0"/>
          </a:p>
        </p:txBody>
      </p: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55CE65D9-D161-9E20-9A11-541BB9A7550E}"/>
              </a:ext>
            </a:extLst>
          </p:cNvPr>
          <p:cNvSpPr txBox="1"/>
          <p:nvPr/>
        </p:nvSpPr>
        <p:spPr>
          <a:xfrm>
            <a:off x="7203720" y="68915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b="1" dirty="0"/>
              <a:t>概念</a:t>
            </a:r>
            <a:endParaRPr lang="en-US" altLang="ja-JP" sz="1200" b="1" dirty="0"/>
          </a:p>
          <a:p>
            <a:pPr algn="ctr"/>
            <a:r>
              <a:rPr lang="ja-JP" altLang="en-US" sz="1200" b="1" dirty="0"/>
              <a:t>レベル</a:t>
            </a:r>
            <a:endParaRPr kumimoji="1" lang="ja-JP" altLang="en-US" sz="1200" b="1" dirty="0"/>
          </a:p>
        </p:txBody>
      </p:sp>
      <p:cxnSp>
        <p:nvCxnSpPr>
          <p:cNvPr id="343" name="直線矢印コネクタ 342">
            <a:extLst>
              <a:ext uri="{FF2B5EF4-FFF2-40B4-BE49-F238E27FC236}">
                <a16:creationId xmlns:a16="http://schemas.microsoft.com/office/drawing/2014/main" id="{74AB7F1A-832E-4967-C782-4CA83C819274}"/>
              </a:ext>
            </a:extLst>
          </p:cNvPr>
          <p:cNvCxnSpPr>
            <a:cxnSpLocks/>
            <a:stCxn id="19" idx="3"/>
            <a:endCxn id="164" idx="1"/>
          </p:cNvCxnSpPr>
          <p:nvPr/>
        </p:nvCxnSpPr>
        <p:spPr>
          <a:xfrm>
            <a:off x="10204693" y="4764887"/>
            <a:ext cx="513487" cy="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線矢印コネクタ 345">
            <a:extLst>
              <a:ext uri="{FF2B5EF4-FFF2-40B4-BE49-F238E27FC236}">
                <a16:creationId xmlns:a16="http://schemas.microsoft.com/office/drawing/2014/main" id="{8D75851F-9FB3-5A84-9E32-236153FFE994}"/>
              </a:ext>
            </a:extLst>
          </p:cNvPr>
          <p:cNvCxnSpPr>
            <a:cxnSpLocks/>
            <a:stCxn id="164" idx="2"/>
            <a:endCxn id="169" idx="0"/>
          </p:cNvCxnSpPr>
          <p:nvPr/>
        </p:nvCxnSpPr>
        <p:spPr>
          <a:xfrm>
            <a:off x="11181682" y="5083159"/>
            <a:ext cx="0" cy="35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F68F6B4F-61DB-DC5E-1591-4B5FA7F3CC8F}"/>
              </a:ext>
            </a:extLst>
          </p:cNvPr>
          <p:cNvCxnSpPr>
            <a:cxnSpLocks/>
            <a:stCxn id="273" idx="3"/>
          </p:cNvCxnSpPr>
          <p:nvPr/>
        </p:nvCxnSpPr>
        <p:spPr>
          <a:xfrm>
            <a:off x="4141924" y="2357690"/>
            <a:ext cx="25307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4" name="四角形: 角を丸くする 353">
            <a:extLst>
              <a:ext uri="{FF2B5EF4-FFF2-40B4-BE49-F238E27FC236}">
                <a16:creationId xmlns:a16="http://schemas.microsoft.com/office/drawing/2014/main" id="{5474724B-AA25-9C40-BF33-891DEEB9AF0C}"/>
              </a:ext>
            </a:extLst>
          </p:cNvPr>
          <p:cNvSpPr/>
          <p:nvPr/>
        </p:nvSpPr>
        <p:spPr>
          <a:xfrm>
            <a:off x="4508690" y="3711375"/>
            <a:ext cx="647197" cy="4305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数値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55" name="直線矢印コネクタ 354">
            <a:extLst>
              <a:ext uri="{FF2B5EF4-FFF2-40B4-BE49-F238E27FC236}">
                <a16:creationId xmlns:a16="http://schemas.microsoft.com/office/drawing/2014/main" id="{1447303D-FFDA-3B57-D06B-3411F7569085}"/>
              </a:ext>
            </a:extLst>
          </p:cNvPr>
          <p:cNvCxnSpPr>
            <a:cxnSpLocks/>
            <a:stCxn id="354" idx="3"/>
            <a:endCxn id="230" idx="1"/>
          </p:cNvCxnSpPr>
          <p:nvPr/>
        </p:nvCxnSpPr>
        <p:spPr>
          <a:xfrm flipV="1">
            <a:off x="5155887" y="3923899"/>
            <a:ext cx="329721" cy="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四角形: 角を丸くする 357">
            <a:extLst>
              <a:ext uri="{FF2B5EF4-FFF2-40B4-BE49-F238E27FC236}">
                <a16:creationId xmlns:a16="http://schemas.microsoft.com/office/drawing/2014/main" id="{BDB54B46-B16C-196B-1AD7-A8189A465496}"/>
              </a:ext>
            </a:extLst>
          </p:cNvPr>
          <p:cNvSpPr/>
          <p:nvPr/>
        </p:nvSpPr>
        <p:spPr>
          <a:xfrm>
            <a:off x="1949692" y="5300280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9" name="テキスト ボックス 358">
            <a:extLst>
              <a:ext uri="{FF2B5EF4-FFF2-40B4-BE49-F238E27FC236}">
                <a16:creationId xmlns:a16="http://schemas.microsoft.com/office/drawing/2014/main" id="{F897DC70-48B2-A87C-48F9-E9B95100E705}"/>
              </a:ext>
            </a:extLst>
          </p:cNvPr>
          <p:cNvSpPr txBox="1"/>
          <p:nvPr/>
        </p:nvSpPr>
        <p:spPr>
          <a:xfrm>
            <a:off x="1010317" y="5335533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362" name="四角形: 角を丸くする 361">
            <a:extLst>
              <a:ext uri="{FF2B5EF4-FFF2-40B4-BE49-F238E27FC236}">
                <a16:creationId xmlns:a16="http://schemas.microsoft.com/office/drawing/2014/main" id="{FE3783AF-8E6B-A546-3B6E-1A6500B65B9E}"/>
              </a:ext>
            </a:extLst>
          </p:cNvPr>
          <p:cNvSpPr/>
          <p:nvPr/>
        </p:nvSpPr>
        <p:spPr>
          <a:xfrm>
            <a:off x="6959189" y="2877065"/>
            <a:ext cx="1668923" cy="461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インスタンス変数定義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sp>
        <p:nvSpPr>
          <p:cNvPr id="366" name="四角形: 角を丸くする 365">
            <a:extLst>
              <a:ext uri="{FF2B5EF4-FFF2-40B4-BE49-F238E27FC236}">
                <a16:creationId xmlns:a16="http://schemas.microsoft.com/office/drawing/2014/main" id="{237E4F2C-D9EB-D567-CAB9-C32D4DF689DE}"/>
              </a:ext>
            </a:extLst>
          </p:cNvPr>
          <p:cNvSpPr/>
          <p:nvPr/>
        </p:nvSpPr>
        <p:spPr>
          <a:xfrm>
            <a:off x="9348792" y="2864867"/>
            <a:ext cx="771436" cy="461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関数定義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77" name="四角形: 角を丸くする 376">
            <a:extLst>
              <a:ext uri="{FF2B5EF4-FFF2-40B4-BE49-F238E27FC236}">
                <a16:creationId xmlns:a16="http://schemas.microsoft.com/office/drawing/2014/main" id="{C180D94B-AEB3-DBD2-2740-8EC3CF278AF4}"/>
              </a:ext>
            </a:extLst>
          </p:cNvPr>
          <p:cNvSpPr/>
          <p:nvPr/>
        </p:nvSpPr>
        <p:spPr>
          <a:xfrm>
            <a:off x="7217760" y="3685489"/>
            <a:ext cx="903999" cy="4713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型・定数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cxnSp>
        <p:nvCxnSpPr>
          <p:cNvPr id="381" name="コネクタ: カギ線 380">
            <a:extLst>
              <a:ext uri="{FF2B5EF4-FFF2-40B4-BE49-F238E27FC236}">
                <a16:creationId xmlns:a16="http://schemas.microsoft.com/office/drawing/2014/main" id="{CE7F0E6C-C537-B051-D399-4CF484245DDC}"/>
              </a:ext>
            </a:extLst>
          </p:cNvPr>
          <p:cNvCxnSpPr>
            <a:cxnSpLocks/>
            <a:endCxn id="366" idx="0"/>
          </p:cNvCxnSpPr>
          <p:nvPr/>
        </p:nvCxnSpPr>
        <p:spPr>
          <a:xfrm>
            <a:off x="8759710" y="2223941"/>
            <a:ext cx="974800" cy="640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コネクタ: カギ線 386">
            <a:extLst>
              <a:ext uri="{FF2B5EF4-FFF2-40B4-BE49-F238E27FC236}">
                <a16:creationId xmlns:a16="http://schemas.microsoft.com/office/drawing/2014/main" id="{A5499F6F-4244-5958-B0C8-0E2E3A9879C4}"/>
              </a:ext>
            </a:extLst>
          </p:cNvPr>
          <p:cNvCxnSpPr>
            <a:cxnSpLocks/>
            <a:stCxn id="47" idx="2"/>
            <a:endCxn id="362" idx="1"/>
          </p:cNvCxnSpPr>
          <p:nvPr/>
        </p:nvCxnSpPr>
        <p:spPr>
          <a:xfrm rot="16200000" flipH="1">
            <a:off x="6418545" y="2567254"/>
            <a:ext cx="787820" cy="293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四角形: 角を丸くする 393">
            <a:extLst>
              <a:ext uri="{FF2B5EF4-FFF2-40B4-BE49-F238E27FC236}">
                <a16:creationId xmlns:a16="http://schemas.microsoft.com/office/drawing/2014/main" id="{2D3B7A98-148A-2DB2-1462-1953613A67D3}"/>
              </a:ext>
            </a:extLst>
          </p:cNvPr>
          <p:cNvSpPr/>
          <p:nvPr/>
        </p:nvSpPr>
        <p:spPr>
          <a:xfrm>
            <a:off x="9285687" y="3679706"/>
            <a:ext cx="902695" cy="4713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識別子挿入処理</a:t>
            </a:r>
          </a:p>
        </p:txBody>
      </p:sp>
      <p:cxnSp>
        <p:nvCxnSpPr>
          <p:cNvPr id="397" name="直線矢印コネクタ 396">
            <a:extLst>
              <a:ext uri="{FF2B5EF4-FFF2-40B4-BE49-F238E27FC236}">
                <a16:creationId xmlns:a16="http://schemas.microsoft.com/office/drawing/2014/main" id="{52286BDA-1C15-9CBE-2BEA-FC80E10B14A8}"/>
              </a:ext>
            </a:extLst>
          </p:cNvPr>
          <p:cNvCxnSpPr>
            <a:cxnSpLocks/>
            <a:stCxn id="366" idx="2"/>
            <a:endCxn id="394" idx="0"/>
          </p:cNvCxnSpPr>
          <p:nvPr/>
        </p:nvCxnSpPr>
        <p:spPr>
          <a:xfrm>
            <a:off x="9734510" y="3326532"/>
            <a:ext cx="2525" cy="35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直線矢印コネクタ 401">
            <a:extLst>
              <a:ext uri="{FF2B5EF4-FFF2-40B4-BE49-F238E27FC236}">
                <a16:creationId xmlns:a16="http://schemas.microsoft.com/office/drawing/2014/main" id="{C31B8410-45E9-9885-5C45-A0C54594C917}"/>
              </a:ext>
            </a:extLst>
          </p:cNvPr>
          <p:cNvCxnSpPr>
            <a:cxnSpLocks/>
            <a:stCxn id="394" idx="2"/>
            <a:endCxn id="19" idx="0"/>
          </p:cNvCxnSpPr>
          <p:nvPr/>
        </p:nvCxnSpPr>
        <p:spPr>
          <a:xfrm>
            <a:off x="9737035" y="4151101"/>
            <a:ext cx="4156" cy="39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直線矢印コネクタ 410">
            <a:extLst>
              <a:ext uri="{FF2B5EF4-FFF2-40B4-BE49-F238E27FC236}">
                <a16:creationId xmlns:a16="http://schemas.microsoft.com/office/drawing/2014/main" id="{F79ADCF1-5BA3-9928-4F8B-57B6A2DF114E}"/>
              </a:ext>
            </a:extLst>
          </p:cNvPr>
          <p:cNvCxnSpPr>
            <a:cxnSpLocks/>
            <a:stCxn id="377" idx="3"/>
            <a:endCxn id="394" idx="1"/>
          </p:cNvCxnSpPr>
          <p:nvPr/>
        </p:nvCxnSpPr>
        <p:spPr>
          <a:xfrm flipV="1">
            <a:off x="8121759" y="3915404"/>
            <a:ext cx="1163928" cy="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コネクタ: カギ線 413">
            <a:extLst>
              <a:ext uri="{FF2B5EF4-FFF2-40B4-BE49-F238E27FC236}">
                <a16:creationId xmlns:a16="http://schemas.microsoft.com/office/drawing/2014/main" id="{D8B84178-4F32-8619-69E9-C13652812536}"/>
              </a:ext>
            </a:extLst>
          </p:cNvPr>
          <p:cNvCxnSpPr>
            <a:cxnSpLocks/>
            <a:stCxn id="362" idx="3"/>
            <a:endCxn id="394" idx="1"/>
          </p:cNvCxnSpPr>
          <p:nvPr/>
        </p:nvCxnSpPr>
        <p:spPr>
          <a:xfrm>
            <a:off x="8628112" y="3107898"/>
            <a:ext cx="657575" cy="807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四角形: 角を丸くする 420">
            <a:extLst>
              <a:ext uri="{FF2B5EF4-FFF2-40B4-BE49-F238E27FC236}">
                <a16:creationId xmlns:a16="http://schemas.microsoft.com/office/drawing/2014/main" id="{23AB373C-1746-641C-82E9-BEF34BE2C76B}"/>
              </a:ext>
            </a:extLst>
          </p:cNvPr>
          <p:cNvSpPr/>
          <p:nvPr/>
        </p:nvSpPr>
        <p:spPr>
          <a:xfrm>
            <a:off x="10452909" y="1878806"/>
            <a:ext cx="902695" cy="430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操作定義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生成処理</a:t>
            </a:r>
          </a:p>
        </p:txBody>
      </p:sp>
      <p:sp>
        <p:nvSpPr>
          <p:cNvPr id="454" name="四角形: 角を丸くする 453">
            <a:extLst>
              <a:ext uri="{FF2B5EF4-FFF2-40B4-BE49-F238E27FC236}">
                <a16:creationId xmlns:a16="http://schemas.microsoft.com/office/drawing/2014/main" id="{6039C1D2-8F9E-0B20-839B-600F203FC7EC}"/>
              </a:ext>
            </a:extLst>
          </p:cNvPr>
          <p:cNvSpPr/>
          <p:nvPr/>
        </p:nvSpPr>
        <p:spPr>
          <a:xfrm>
            <a:off x="9400204" y="1261234"/>
            <a:ext cx="654317" cy="464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動詞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55" name="コネクタ: カギ線 454">
            <a:extLst>
              <a:ext uri="{FF2B5EF4-FFF2-40B4-BE49-F238E27FC236}">
                <a16:creationId xmlns:a16="http://schemas.microsoft.com/office/drawing/2014/main" id="{0F9DA09F-579A-5177-F343-EE8491D63BF8}"/>
              </a:ext>
            </a:extLst>
          </p:cNvPr>
          <p:cNvCxnSpPr>
            <a:cxnSpLocks/>
            <a:stCxn id="76" idx="3"/>
            <a:endCxn id="454" idx="1"/>
          </p:cNvCxnSpPr>
          <p:nvPr/>
        </p:nvCxnSpPr>
        <p:spPr>
          <a:xfrm flipV="1">
            <a:off x="8759710" y="1493412"/>
            <a:ext cx="640494" cy="597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コネクタ: カギ線 457">
            <a:extLst>
              <a:ext uri="{FF2B5EF4-FFF2-40B4-BE49-F238E27FC236}">
                <a16:creationId xmlns:a16="http://schemas.microsoft.com/office/drawing/2014/main" id="{88C7BAD4-6708-368E-3BE7-F2AF16254DF0}"/>
              </a:ext>
            </a:extLst>
          </p:cNvPr>
          <p:cNvCxnSpPr>
            <a:cxnSpLocks/>
            <a:stCxn id="454" idx="3"/>
            <a:endCxn id="421" idx="0"/>
          </p:cNvCxnSpPr>
          <p:nvPr/>
        </p:nvCxnSpPr>
        <p:spPr>
          <a:xfrm>
            <a:off x="10054521" y="1493412"/>
            <a:ext cx="849736" cy="385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3" name="四角形: 角を丸くする 462">
            <a:extLst>
              <a:ext uri="{FF2B5EF4-FFF2-40B4-BE49-F238E27FC236}">
                <a16:creationId xmlns:a16="http://schemas.microsoft.com/office/drawing/2014/main" id="{6ED422DE-94F2-7FEC-EB47-74146A2A925E}"/>
              </a:ext>
            </a:extLst>
          </p:cNvPr>
          <p:cNvSpPr/>
          <p:nvPr/>
        </p:nvSpPr>
        <p:spPr>
          <a:xfrm>
            <a:off x="10535181" y="2860709"/>
            <a:ext cx="738149" cy="478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操作定義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DCE44159-6EF4-6CC9-892D-5A51A6D8CE87}"/>
              </a:ext>
            </a:extLst>
          </p:cNvPr>
          <p:cNvCxnSpPr>
            <a:cxnSpLocks/>
            <a:stCxn id="421" idx="2"/>
            <a:endCxn id="463" idx="0"/>
          </p:cNvCxnSpPr>
          <p:nvPr/>
        </p:nvCxnSpPr>
        <p:spPr>
          <a:xfrm flipH="1">
            <a:off x="10904256" y="2309399"/>
            <a:ext cx="1" cy="55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コネクタ: カギ線 482">
            <a:extLst>
              <a:ext uri="{FF2B5EF4-FFF2-40B4-BE49-F238E27FC236}">
                <a16:creationId xmlns:a16="http://schemas.microsoft.com/office/drawing/2014/main" id="{1DA2F5F9-6F30-7F32-CA05-8BF2C1B4F99E}"/>
              </a:ext>
            </a:extLst>
          </p:cNvPr>
          <p:cNvCxnSpPr>
            <a:cxnSpLocks/>
            <a:stCxn id="463" idx="2"/>
            <a:endCxn id="394" idx="3"/>
          </p:cNvCxnSpPr>
          <p:nvPr/>
        </p:nvCxnSpPr>
        <p:spPr>
          <a:xfrm rot="5400000">
            <a:off x="10257982" y="3269130"/>
            <a:ext cx="576674" cy="715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2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6454</TotalTime>
  <Words>483</Words>
  <Application>Microsoft Office PowerPoint</Application>
  <PresentationFormat>ワイド画面</PresentationFormat>
  <Paragraphs>183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菅 健康</dc:creator>
  <cp:lastModifiedBy>菅 健康</cp:lastModifiedBy>
  <cp:revision>446</cp:revision>
  <dcterms:created xsi:type="dcterms:W3CDTF">2022-12-21T09:22:38Z</dcterms:created>
  <dcterms:modified xsi:type="dcterms:W3CDTF">2022-12-25T20:57:18Z</dcterms:modified>
</cp:coreProperties>
</file>