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>
        <p:scale>
          <a:sx n="66" d="100"/>
          <a:sy n="66" d="100"/>
        </p:scale>
        <p:origin x="199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FE695-2755-4149-ACF7-30836EA9D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B8317A-8391-2934-A0E5-714513A85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FF7A16-31C7-A5D1-031F-9B2D8BA1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619E49-E566-2718-9FE4-D87626B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DCA53E-7AA7-4199-6541-62DA8056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6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3CF10-B092-0D88-0917-3A116D02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1011BB-A305-F0FF-CE2E-398C5A9C0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F03591-64E2-4820-97A8-FB06F9B3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B7BAE-4AB2-71D3-DB88-2844C720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323C1-8ACE-92B0-5A1B-F3D21D0D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07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61DD30-48E4-5BCA-8810-59492EB2E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B42402-DE3C-0551-CC98-96110D6B7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25B7B-BE03-6880-8C18-8926E18E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F2F96-67E3-2E25-A5A2-A17154A0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DEEE5C-2979-5645-6E54-9E57D7F6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76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FB734-AE36-79DA-FC88-98326823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30435A-2796-FD54-4426-27828985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A64F3-298A-B49A-CC04-7FDD60B4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A3F4D2-2456-3737-6319-F3A02900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96E54E-B5E2-325C-112F-A1BFE5B2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80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03DF9-5B15-FBF4-7D20-482EB388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CAED5C-338C-8C00-E12E-0537DF4A5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5526C-F775-3F74-545B-A8C62C0A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0254B-1FDB-7C1D-7ABF-6E84F3DF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1AEE14-5CDA-75D3-2ED5-01DE6D40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C1782-C1FE-7537-DD4B-BF28ECA4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F1195-3628-AFEC-4ED1-68270F00D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D3A3B9-B26C-F82E-CE04-BAE634EE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36286B-3AFA-0D44-7C22-B32F2E12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2EF7BD-072A-9226-700A-10E095FE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FB2C3C-46DD-02D5-D4F1-E0D356AE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2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6B663-CED2-A0BE-B834-66DB4DCE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EE4FA2-9E81-81C2-B95B-B256C1E1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79C378-0818-4FA1-2FF5-3CE03953F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B86682-145D-0EFA-069D-961F7F2FA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0E3D51-D5D1-D9F0-55D2-2270D63B5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30A21F-ADE7-B518-A2AE-E74113C9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975735-B47D-286B-4753-5CB7D66D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4448C1-AAD2-8BA5-EED1-42C2BFE3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95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C46C0-C544-AD2B-6EB7-0E93311B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98E445-1A0A-304A-1C98-FE16893E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F0C07B-C2F7-6D33-5064-76C44388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C0D609-1B9D-6F2C-FA89-1F7BDD97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7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D21D2D-6CEC-72F7-B810-7319E304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8B7040-A51A-463E-E403-49A20580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DD0E6F-C76B-9B83-E601-ACD2201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41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367AE-7690-A591-6A64-49374371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EF640-EF26-AB1E-3BE8-996D904C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CC076B-427F-30B1-0B56-B70D1689C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5C0A53-CC3C-4BBD-53ED-25F0AE0D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811657-7EB6-6BC0-B5EE-7DDB964F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C5113F-D3A1-BDE4-1B46-69EA30FE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59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FFC2C-DAA4-13EB-E8A4-1F74A12F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1ACDB9-8E24-2442-846E-C5B40EBFE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E0FDF3-A34A-61FD-06C6-E0DB8D7CB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9CA4F5-0926-DEA4-07B8-0A36E55A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FE19BC-DEC3-7C2C-7C1E-7910E866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9B8463-7AC1-3B82-CFFD-EA0CC80B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95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E8977D-036E-95B0-F8AB-B5663E15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4A7359-11DB-360D-0C00-8FE7EAA7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0A719-F271-E307-7CF1-0C7D74B48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C66E-F99F-4E03-A198-7E46B22D1B0C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AF356B-33FF-9E9B-452C-52F6F3CEA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EBA4EE-79F1-872A-B790-14C0DAC38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AC95-7519-402C-A170-FAA52EE447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50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336DE8-701A-4DA9-931F-52B06F22C61E}"/>
              </a:ext>
            </a:extLst>
          </p:cNvPr>
          <p:cNvSpPr/>
          <p:nvPr/>
        </p:nvSpPr>
        <p:spPr>
          <a:xfrm>
            <a:off x="1850321" y="1029263"/>
            <a:ext cx="7670751" cy="2869002"/>
          </a:xfrm>
          <a:custGeom>
            <a:avLst/>
            <a:gdLst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0 w 4141036"/>
              <a:gd name="connsiteY4" fmla="*/ 0 h 2594635"/>
              <a:gd name="connsiteX0" fmla="*/ 25644 w 4166680"/>
              <a:gd name="connsiteY0" fmla="*/ 0 h 2594635"/>
              <a:gd name="connsiteX1" fmla="*/ 4166680 w 4166680"/>
              <a:gd name="connsiteY1" fmla="*/ 0 h 2594635"/>
              <a:gd name="connsiteX2" fmla="*/ 4166680 w 4166680"/>
              <a:gd name="connsiteY2" fmla="*/ 2594635 h 2594635"/>
              <a:gd name="connsiteX3" fmla="*/ 25644 w 4166680"/>
              <a:gd name="connsiteY3" fmla="*/ 2594635 h 2594635"/>
              <a:gd name="connsiteX4" fmla="*/ 0 w 4166680"/>
              <a:gd name="connsiteY4" fmla="*/ 1723365 h 2594635"/>
              <a:gd name="connsiteX5" fmla="*/ 25644 w 4166680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0 w 4141036"/>
              <a:gd name="connsiteY5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785061 w 4141036"/>
              <a:gd name="connsiteY5" fmla="*/ 98807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0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159497 w 4141036"/>
              <a:gd name="connsiteY3" fmla="*/ 2585208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159497 w 4141036"/>
              <a:gd name="connsiteY3" fmla="*/ 2585208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322389 w 4141036"/>
              <a:gd name="connsiteY4" fmla="*/ 1666805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594635"/>
              <a:gd name="connsiteX1" fmla="*/ 4141036 w 4141036"/>
              <a:gd name="connsiteY1" fmla="*/ 0 h 2594635"/>
              <a:gd name="connsiteX2" fmla="*/ 4141036 w 4141036"/>
              <a:gd name="connsiteY2" fmla="*/ 2594635 h 2594635"/>
              <a:gd name="connsiteX3" fmla="*/ 1319752 w 4141036"/>
              <a:gd name="connsiteY3" fmla="*/ 2594635 h 2594635"/>
              <a:gd name="connsiteX4" fmla="*/ 1642900 w 4141036"/>
              <a:gd name="connsiteY4" fmla="*/ 1600817 h 2594635"/>
              <a:gd name="connsiteX5" fmla="*/ 21490 w 4141036"/>
              <a:gd name="connsiteY5" fmla="*/ 1666804 h 2594635"/>
              <a:gd name="connsiteX6" fmla="*/ 0 w 4141036"/>
              <a:gd name="connsiteY6" fmla="*/ 0 h 2594635"/>
              <a:gd name="connsiteX0" fmla="*/ 0 w 4141036"/>
              <a:gd name="connsiteY0" fmla="*/ 0 h 2613488"/>
              <a:gd name="connsiteX1" fmla="*/ 4141036 w 4141036"/>
              <a:gd name="connsiteY1" fmla="*/ 0 h 2613488"/>
              <a:gd name="connsiteX2" fmla="*/ 4141036 w 4141036"/>
              <a:gd name="connsiteY2" fmla="*/ 2594635 h 2613488"/>
              <a:gd name="connsiteX3" fmla="*/ 1649690 w 4141036"/>
              <a:gd name="connsiteY3" fmla="*/ 2613488 h 2613488"/>
              <a:gd name="connsiteX4" fmla="*/ 1642900 w 4141036"/>
              <a:gd name="connsiteY4" fmla="*/ 1600817 h 2613488"/>
              <a:gd name="connsiteX5" fmla="*/ 21490 w 4141036"/>
              <a:gd name="connsiteY5" fmla="*/ 1666804 h 2613488"/>
              <a:gd name="connsiteX6" fmla="*/ 0 w 4141036"/>
              <a:gd name="connsiteY6" fmla="*/ 0 h 2613488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30836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21490 w 4141036"/>
              <a:gd name="connsiteY5" fmla="*/ 1666804 h 2604061"/>
              <a:gd name="connsiteX6" fmla="*/ 0 w 4141036"/>
              <a:gd name="connsiteY6" fmla="*/ 0 h 2604061"/>
              <a:gd name="connsiteX0" fmla="*/ 0 w 4141036"/>
              <a:gd name="connsiteY0" fmla="*/ 0 h 2604061"/>
              <a:gd name="connsiteX1" fmla="*/ 4141036 w 4141036"/>
              <a:gd name="connsiteY1" fmla="*/ 0 h 2604061"/>
              <a:gd name="connsiteX2" fmla="*/ 4141036 w 4141036"/>
              <a:gd name="connsiteY2" fmla="*/ 2594635 h 2604061"/>
              <a:gd name="connsiteX3" fmla="*/ 1640263 w 4141036"/>
              <a:gd name="connsiteY3" fmla="*/ 2604061 h 2604061"/>
              <a:gd name="connsiteX4" fmla="*/ 1642900 w 4141036"/>
              <a:gd name="connsiteY4" fmla="*/ 1600817 h 2604061"/>
              <a:gd name="connsiteX5" fmla="*/ 12063 w 4141036"/>
              <a:gd name="connsiteY5" fmla="*/ 1619670 h 2604061"/>
              <a:gd name="connsiteX6" fmla="*/ 0 w 414103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49690 w 4147826"/>
              <a:gd name="connsiteY4" fmla="*/ 1600817 h 2604061"/>
              <a:gd name="connsiteX5" fmla="*/ 0 w 4147826"/>
              <a:gd name="connsiteY5" fmla="*/ 1600816 h 2604061"/>
              <a:gd name="connsiteX6" fmla="*/ 6790 w 414782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59117 w 4147826"/>
              <a:gd name="connsiteY4" fmla="*/ 1148331 h 2604061"/>
              <a:gd name="connsiteX5" fmla="*/ 0 w 4147826"/>
              <a:gd name="connsiteY5" fmla="*/ 1600816 h 2604061"/>
              <a:gd name="connsiteX6" fmla="*/ 6790 w 4147826"/>
              <a:gd name="connsiteY6" fmla="*/ 0 h 2604061"/>
              <a:gd name="connsiteX0" fmla="*/ 6790 w 4147826"/>
              <a:gd name="connsiteY0" fmla="*/ 0 h 2604061"/>
              <a:gd name="connsiteX1" fmla="*/ 4147826 w 4147826"/>
              <a:gd name="connsiteY1" fmla="*/ 0 h 2604061"/>
              <a:gd name="connsiteX2" fmla="*/ 4147826 w 4147826"/>
              <a:gd name="connsiteY2" fmla="*/ 2594635 h 2604061"/>
              <a:gd name="connsiteX3" fmla="*/ 1647053 w 4147826"/>
              <a:gd name="connsiteY3" fmla="*/ 2604061 h 2604061"/>
              <a:gd name="connsiteX4" fmla="*/ 1659117 w 4147826"/>
              <a:gd name="connsiteY4" fmla="*/ 1148331 h 2604061"/>
              <a:gd name="connsiteX5" fmla="*/ 0 w 4147826"/>
              <a:gd name="connsiteY5" fmla="*/ 1186037 h 2604061"/>
              <a:gd name="connsiteX6" fmla="*/ 6790 w 4147826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640711 w 4141484"/>
              <a:gd name="connsiteY3" fmla="*/ 2604061 h 2604061"/>
              <a:gd name="connsiteX4" fmla="*/ 1652775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640711 w 4141484"/>
              <a:gd name="connsiteY3" fmla="*/ 2604061 h 2604061"/>
              <a:gd name="connsiteX4" fmla="*/ 1159380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167593 w 4141484"/>
              <a:gd name="connsiteY3" fmla="*/ 2604061 h 2604061"/>
              <a:gd name="connsiteX4" fmla="*/ 1159380 w 4141484"/>
              <a:gd name="connsiteY4" fmla="*/ 114833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04061"/>
              <a:gd name="connsiteX1" fmla="*/ 4141484 w 4141484"/>
              <a:gd name="connsiteY1" fmla="*/ 0 h 2604061"/>
              <a:gd name="connsiteX2" fmla="*/ 4141484 w 4141484"/>
              <a:gd name="connsiteY2" fmla="*/ 2594635 h 2604061"/>
              <a:gd name="connsiteX3" fmla="*/ 1167593 w 4141484"/>
              <a:gd name="connsiteY3" fmla="*/ 2604061 h 2604061"/>
              <a:gd name="connsiteX4" fmla="*/ 1026613 w 4141484"/>
              <a:gd name="connsiteY4" fmla="*/ 1139811 h 2604061"/>
              <a:gd name="connsiteX5" fmla="*/ 3085 w 4141484"/>
              <a:gd name="connsiteY5" fmla="*/ 1148330 h 2604061"/>
              <a:gd name="connsiteX6" fmla="*/ 448 w 4141484"/>
              <a:gd name="connsiteY6" fmla="*/ 0 h 2604061"/>
              <a:gd name="connsiteX0" fmla="*/ 448 w 4141484"/>
              <a:gd name="connsiteY0" fmla="*/ 0 h 2629620"/>
              <a:gd name="connsiteX1" fmla="*/ 4141484 w 4141484"/>
              <a:gd name="connsiteY1" fmla="*/ 0 h 2629620"/>
              <a:gd name="connsiteX2" fmla="*/ 4141484 w 4141484"/>
              <a:gd name="connsiteY2" fmla="*/ 2594635 h 2629620"/>
              <a:gd name="connsiteX3" fmla="*/ 1053792 w 4141484"/>
              <a:gd name="connsiteY3" fmla="*/ 2629620 h 2629620"/>
              <a:gd name="connsiteX4" fmla="*/ 1026613 w 4141484"/>
              <a:gd name="connsiteY4" fmla="*/ 1139811 h 2629620"/>
              <a:gd name="connsiteX5" fmla="*/ 3085 w 4141484"/>
              <a:gd name="connsiteY5" fmla="*/ 1148330 h 2629620"/>
              <a:gd name="connsiteX6" fmla="*/ 448 w 4141484"/>
              <a:gd name="connsiteY6" fmla="*/ 0 h 2629620"/>
              <a:gd name="connsiteX0" fmla="*/ 448 w 4141484"/>
              <a:gd name="connsiteY0" fmla="*/ 0 h 2629620"/>
              <a:gd name="connsiteX1" fmla="*/ 4141484 w 4141484"/>
              <a:gd name="connsiteY1" fmla="*/ 0 h 2629620"/>
              <a:gd name="connsiteX2" fmla="*/ 4141484 w 4141484"/>
              <a:gd name="connsiteY2" fmla="*/ 2594635 h 2629620"/>
              <a:gd name="connsiteX3" fmla="*/ 1053792 w 4141484"/>
              <a:gd name="connsiteY3" fmla="*/ 2629620 h 2629620"/>
              <a:gd name="connsiteX4" fmla="*/ 1026613 w 4141484"/>
              <a:gd name="connsiteY4" fmla="*/ 1139811 h 2629620"/>
              <a:gd name="connsiteX5" fmla="*/ 3085 w 4141484"/>
              <a:gd name="connsiteY5" fmla="*/ 1148330 h 2629620"/>
              <a:gd name="connsiteX6" fmla="*/ 448 w 4141484"/>
              <a:gd name="connsiteY6" fmla="*/ 0 h 2629620"/>
              <a:gd name="connsiteX0" fmla="*/ 448 w 4141484"/>
              <a:gd name="connsiteY0" fmla="*/ 0 h 2629620"/>
              <a:gd name="connsiteX1" fmla="*/ 4141484 w 4141484"/>
              <a:gd name="connsiteY1" fmla="*/ 0 h 2629620"/>
              <a:gd name="connsiteX2" fmla="*/ 4141484 w 4141484"/>
              <a:gd name="connsiteY2" fmla="*/ 2594635 h 2629620"/>
              <a:gd name="connsiteX3" fmla="*/ 1053792 w 4141484"/>
              <a:gd name="connsiteY3" fmla="*/ 2629620 h 2629620"/>
              <a:gd name="connsiteX4" fmla="*/ 1045579 w 4141484"/>
              <a:gd name="connsiteY4" fmla="*/ 1139811 h 2629620"/>
              <a:gd name="connsiteX5" fmla="*/ 3085 w 4141484"/>
              <a:gd name="connsiteY5" fmla="*/ 1148330 h 2629620"/>
              <a:gd name="connsiteX6" fmla="*/ 448 w 4141484"/>
              <a:gd name="connsiteY6" fmla="*/ 0 h 2629620"/>
              <a:gd name="connsiteX0" fmla="*/ 448 w 4141484"/>
              <a:gd name="connsiteY0" fmla="*/ 0 h 2629620"/>
              <a:gd name="connsiteX1" fmla="*/ 4141484 w 4141484"/>
              <a:gd name="connsiteY1" fmla="*/ 0 h 2629620"/>
              <a:gd name="connsiteX2" fmla="*/ 4141484 w 4141484"/>
              <a:gd name="connsiteY2" fmla="*/ 2594635 h 2629620"/>
              <a:gd name="connsiteX3" fmla="*/ 1053792 w 4141484"/>
              <a:gd name="connsiteY3" fmla="*/ 2629620 h 2629620"/>
              <a:gd name="connsiteX4" fmla="*/ 852175 w 4141484"/>
              <a:gd name="connsiteY4" fmla="*/ 1139811 h 2629620"/>
              <a:gd name="connsiteX5" fmla="*/ 3085 w 4141484"/>
              <a:gd name="connsiteY5" fmla="*/ 1148330 h 2629620"/>
              <a:gd name="connsiteX6" fmla="*/ 448 w 4141484"/>
              <a:gd name="connsiteY6" fmla="*/ 0 h 2629620"/>
              <a:gd name="connsiteX0" fmla="*/ 448 w 4141484"/>
              <a:gd name="connsiteY0" fmla="*/ 0 h 2621009"/>
              <a:gd name="connsiteX1" fmla="*/ 4141484 w 4141484"/>
              <a:gd name="connsiteY1" fmla="*/ 0 h 2621009"/>
              <a:gd name="connsiteX2" fmla="*/ 4141484 w 4141484"/>
              <a:gd name="connsiteY2" fmla="*/ 2594635 h 2621009"/>
              <a:gd name="connsiteX3" fmla="*/ 855298 w 4141484"/>
              <a:gd name="connsiteY3" fmla="*/ 2621009 h 2621009"/>
              <a:gd name="connsiteX4" fmla="*/ 852175 w 4141484"/>
              <a:gd name="connsiteY4" fmla="*/ 1139811 h 2621009"/>
              <a:gd name="connsiteX5" fmla="*/ 3085 w 4141484"/>
              <a:gd name="connsiteY5" fmla="*/ 1148330 h 2621009"/>
              <a:gd name="connsiteX6" fmla="*/ 448 w 4141484"/>
              <a:gd name="connsiteY6" fmla="*/ 0 h 262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1484" h="2621009">
                <a:moveTo>
                  <a:pt x="448" y="0"/>
                </a:moveTo>
                <a:lnTo>
                  <a:pt x="4141484" y="0"/>
                </a:lnTo>
                <a:lnTo>
                  <a:pt x="4141484" y="2594635"/>
                </a:lnTo>
                <a:lnTo>
                  <a:pt x="855298" y="2621009"/>
                </a:lnTo>
                <a:cubicBezTo>
                  <a:pt x="853035" y="1864332"/>
                  <a:pt x="854438" y="1769600"/>
                  <a:pt x="852175" y="1139811"/>
                </a:cubicBezTo>
                <a:lnTo>
                  <a:pt x="3085" y="1148330"/>
                </a:lnTo>
                <a:cubicBezTo>
                  <a:pt x="5348" y="614725"/>
                  <a:pt x="-1815" y="533605"/>
                  <a:pt x="448" y="0"/>
                </a:cubicBezTo>
                <a:close/>
              </a:path>
            </a:pathLst>
          </a:custGeom>
          <a:solidFill>
            <a:srgbClr val="DDFFEB"/>
          </a:solidFill>
          <a:ln>
            <a:solidFill>
              <a:srgbClr val="47A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BFC627C-A618-C878-3291-070379A3CBD4}"/>
              </a:ext>
            </a:extLst>
          </p:cNvPr>
          <p:cNvSpPr/>
          <p:nvPr/>
        </p:nvSpPr>
        <p:spPr>
          <a:xfrm>
            <a:off x="892788" y="1223246"/>
            <a:ext cx="816556" cy="4483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自然言語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仕様書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933C11D-6685-E5DE-B86D-E6C70FC746CA}"/>
              </a:ext>
            </a:extLst>
          </p:cNvPr>
          <p:cNvSpPr/>
          <p:nvPr/>
        </p:nvSpPr>
        <p:spPr>
          <a:xfrm>
            <a:off x="4926685" y="1275899"/>
            <a:ext cx="903999" cy="3465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変換部</a:t>
            </a:r>
            <a:endParaRPr kumimoji="1" lang="ja-JP" altLang="en-US" sz="12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79BA41-42D5-A993-40B5-CD0332D38F45}"/>
              </a:ext>
            </a:extLst>
          </p:cNvPr>
          <p:cNvSpPr/>
          <p:nvPr/>
        </p:nvSpPr>
        <p:spPr>
          <a:xfrm>
            <a:off x="4872793" y="3444738"/>
            <a:ext cx="1002019" cy="3465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機械学習部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20806C3-1162-CB45-0E79-329ED4ECEE1D}"/>
              </a:ext>
            </a:extLst>
          </p:cNvPr>
          <p:cNvSpPr/>
          <p:nvPr/>
        </p:nvSpPr>
        <p:spPr>
          <a:xfrm>
            <a:off x="7892895" y="2463204"/>
            <a:ext cx="1228606" cy="4713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VDM++ </a:t>
            </a:r>
          </a:p>
          <a:p>
            <a:pPr algn="ctr"/>
            <a:r>
              <a:rPr kumimoji="1" lang="ja-JP" altLang="en-US" sz="1200" dirty="0"/>
              <a:t>仕様書</a:t>
            </a:r>
            <a:r>
              <a:rPr lang="ja-JP" altLang="en-US" sz="1200" dirty="0"/>
              <a:t>生成部</a:t>
            </a:r>
            <a:endParaRPr kumimoji="1" lang="ja-JP" altLang="en-US" sz="12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2DDD20D-E10E-D412-0759-BC5E8B4F93CB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1709344" y="1444551"/>
            <a:ext cx="378371" cy="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8E47145-2F89-FFE0-289C-9520877248F9}"/>
              </a:ext>
            </a:extLst>
          </p:cNvPr>
          <p:cNvSpPr/>
          <p:nvPr/>
        </p:nvSpPr>
        <p:spPr>
          <a:xfrm>
            <a:off x="3620649" y="1275899"/>
            <a:ext cx="1021369" cy="3465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連結リスト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83DA5E2-B104-4DF0-2F6F-4D55D7F52F20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248303" y="1444551"/>
            <a:ext cx="372346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7E56DF8-832E-AD5B-0E3E-6BDC04E393B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4642018" y="1449177"/>
            <a:ext cx="284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3FFE3A9-96DE-1C69-8C14-28505B55FD15}"/>
              </a:ext>
            </a:extLst>
          </p:cNvPr>
          <p:cNvSpPr/>
          <p:nvPr/>
        </p:nvSpPr>
        <p:spPr>
          <a:xfrm>
            <a:off x="3475913" y="2310781"/>
            <a:ext cx="903999" cy="3465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単語リスト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5A075DB-EACD-E98B-FCF6-E27F241E9B8E}"/>
              </a:ext>
            </a:extLst>
          </p:cNvPr>
          <p:cNvSpPr/>
          <p:nvPr/>
        </p:nvSpPr>
        <p:spPr>
          <a:xfrm>
            <a:off x="8058723" y="3423220"/>
            <a:ext cx="891543" cy="3465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判定リスト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4A86A17-343A-60E9-1B31-72C5D4BAE42A}"/>
              </a:ext>
            </a:extLst>
          </p:cNvPr>
          <p:cNvCxnSpPr>
            <a:cxnSpLocks/>
            <a:stCxn id="8" idx="1"/>
            <a:endCxn id="15" idx="0"/>
          </p:cNvCxnSpPr>
          <p:nvPr/>
        </p:nvCxnSpPr>
        <p:spPr>
          <a:xfrm flipH="1">
            <a:off x="3927913" y="1449177"/>
            <a:ext cx="998772" cy="86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17B0243-0C7F-E4FA-426B-5C17C4A5FC95}"/>
              </a:ext>
            </a:extLst>
          </p:cNvPr>
          <p:cNvCxnSpPr>
            <a:cxnSpLocks/>
            <a:stCxn id="15" idx="2"/>
            <a:endCxn id="9" idx="1"/>
          </p:cNvCxnSpPr>
          <p:nvPr/>
        </p:nvCxnSpPr>
        <p:spPr>
          <a:xfrm>
            <a:off x="3927913" y="2657337"/>
            <a:ext cx="944880" cy="9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2F748BC-F975-E79C-7FA7-84588C862725}"/>
              </a:ext>
            </a:extLst>
          </p:cNvPr>
          <p:cNvSpPr/>
          <p:nvPr/>
        </p:nvSpPr>
        <p:spPr>
          <a:xfrm>
            <a:off x="8064130" y="1271273"/>
            <a:ext cx="886136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数値リスト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6EE462E-2759-502B-DA2F-9E9C18C256BF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5830684" y="1444551"/>
            <a:ext cx="2233446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3688EA3-543A-829F-64CA-061256F4B55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5874812" y="3596498"/>
            <a:ext cx="2183911" cy="2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B7F23D6-A08B-16B5-50EA-54A46F27F11F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>
            <a:off x="8507198" y="1617829"/>
            <a:ext cx="0" cy="84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5FD60DF-9822-F0D1-3B77-F5F20919BEF3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V="1">
            <a:off x="8504495" y="2934600"/>
            <a:ext cx="2703" cy="4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8A832F0-F7B5-14D2-CEF9-71C1EFF5E718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9121501" y="2688832"/>
            <a:ext cx="603673" cy="1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1D13D2B3-DAB6-8F2A-C5B6-060862C543C1}"/>
              </a:ext>
            </a:extLst>
          </p:cNvPr>
          <p:cNvSpPr/>
          <p:nvPr/>
        </p:nvSpPr>
        <p:spPr>
          <a:xfrm>
            <a:off x="3644446" y="3397895"/>
            <a:ext cx="856218" cy="4402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学習済み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モデル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38AD116-397C-7716-CD15-3F7EC56177FD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>
            <a:off x="4500664" y="3618016"/>
            <a:ext cx="37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3130E570-4D15-722B-A27B-160DB7F262AD}"/>
              </a:ext>
            </a:extLst>
          </p:cNvPr>
          <p:cNvGrpSpPr/>
          <p:nvPr/>
        </p:nvGrpSpPr>
        <p:grpSpPr>
          <a:xfrm>
            <a:off x="1825715" y="3013808"/>
            <a:ext cx="1508432" cy="896769"/>
            <a:chOff x="3628636" y="3982452"/>
            <a:chExt cx="1508432" cy="89676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A4A7B51-9297-275E-136E-EF96903D60A8}"/>
                </a:ext>
              </a:extLst>
            </p:cNvPr>
            <p:cNvSpPr/>
            <p:nvPr/>
          </p:nvSpPr>
          <p:spPr>
            <a:xfrm>
              <a:off x="3628636" y="3982452"/>
              <a:ext cx="1508432" cy="896769"/>
            </a:xfrm>
            <a:prstGeom prst="rect">
              <a:avLst/>
            </a:prstGeom>
            <a:solidFill>
              <a:srgbClr val="DDFFEB"/>
            </a:solidFill>
            <a:ln>
              <a:solidFill>
                <a:srgbClr val="47A1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400" b="1" dirty="0">
                  <a:solidFill>
                    <a:schemeClr val="tx1"/>
                  </a:solidFill>
                </a:rPr>
                <a:t>前処理</a:t>
              </a: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BE0C2BF1-6D8B-C168-C284-31DAF1E9E0D8}"/>
                </a:ext>
              </a:extLst>
            </p:cNvPr>
            <p:cNvSpPr/>
            <p:nvPr/>
          </p:nvSpPr>
          <p:spPr>
            <a:xfrm>
              <a:off x="3881842" y="4405914"/>
              <a:ext cx="1002019" cy="346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機械学習部</a:t>
              </a:r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F7789F5-39CB-6F06-5D3B-F0DCC3036831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3080940" y="3610548"/>
            <a:ext cx="563506" cy="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D898C8B-15D5-3619-A72C-4CC1AD7E2909}"/>
              </a:ext>
            </a:extLst>
          </p:cNvPr>
          <p:cNvSpPr/>
          <p:nvPr/>
        </p:nvSpPr>
        <p:spPr>
          <a:xfrm>
            <a:off x="893297" y="3382294"/>
            <a:ext cx="790163" cy="447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教師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データ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E15EBD9-127A-7BC0-8AF3-D5002289316F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683460" y="3606156"/>
            <a:ext cx="395461" cy="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9355B2F-A054-EE79-9322-B6845D608C71}"/>
              </a:ext>
            </a:extLst>
          </p:cNvPr>
          <p:cNvSpPr txBox="1"/>
          <p:nvPr/>
        </p:nvSpPr>
        <p:spPr>
          <a:xfrm>
            <a:off x="1048764" y="9989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入力</a:t>
            </a:r>
          </a:p>
        </p:txBody>
      </p: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3347329E-5F97-C2C0-080B-0D0287E9C4BF}"/>
              </a:ext>
            </a:extLst>
          </p:cNvPr>
          <p:cNvGrpSpPr/>
          <p:nvPr/>
        </p:nvGrpSpPr>
        <p:grpSpPr>
          <a:xfrm>
            <a:off x="9725174" y="2243722"/>
            <a:ext cx="816555" cy="649598"/>
            <a:chOff x="10114741" y="2680357"/>
            <a:chExt cx="816555" cy="649598"/>
          </a:xfrm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41E5CF2E-3140-90B5-B74A-AD5625BE5177}"/>
                </a:ext>
              </a:extLst>
            </p:cNvPr>
            <p:cNvSpPr/>
            <p:nvPr/>
          </p:nvSpPr>
          <p:spPr>
            <a:xfrm>
              <a:off x="10114741" y="2920979"/>
              <a:ext cx="816555" cy="4089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VDM++</a:t>
              </a: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仕様書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7F16F1A-C3C1-CEAB-3AAF-6CA482F22D76}"/>
                </a:ext>
              </a:extLst>
            </p:cNvPr>
            <p:cNvSpPr txBox="1"/>
            <p:nvPr/>
          </p:nvSpPr>
          <p:spPr>
            <a:xfrm>
              <a:off x="10276796" y="268035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b="1" dirty="0"/>
                <a:t>出力</a:t>
              </a:r>
              <a:endParaRPr kumimoji="1" lang="ja-JP" altLang="en-US" sz="1200" b="1" dirty="0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81359B5-25A2-7FC0-7821-E64341B68416}"/>
              </a:ext>
            </a:extLst>
          </p:cNvPr>
          <p:cNvSpPr txBox="1"/>
          <p:nvPr/>
        </p:nvSpPr>
        <p:spPr>
          <a:xfrm>
            <a:off x="1034275" y="314622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入力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BCBCA1C-5411-3BB8-FEB6-0ADDCABFF3C3}"/>
              </a:ext>
            </a:extLst>
          </p:cNvPr>
          <p:cNvSpPr/>
          <p:nvPr/>
        </p:nvSpPr>
        <p:spPr>
          <a:xfrm>
            <a:off x="1872359" y="4015568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9780BF8-CA9A-5339-9A81-BA694D5BC643}"/>
              </a:ext>
            </a:extLst>
          </p:cNvPr>
          <p:cNvSpPr txBox="1"/>
          <p:nvPr/>
        </p:nvSpPr>
        <p:spPr>
          <a:xfrm>
            <a:off x="932984" y="4050821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37294751-C779-2DE3-D38B-18C08F106451}"/>
              </a:ext>
            </a:extLst>
          </p:cNvPr>
          <p:cNvSpPr/>
          <p:nvPr/>
        </p:nvSpPr>
        <p:spPr>
          <a:xfrm>
            <a:off x="4877964" y="2453134"/>
            <a:ext cx="1019130" cy="4713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概念レベル算出部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AE2B16A-D727-58F4-F09C-C56BC5614C2F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606295" y="1642350"/>
            <a:ext cx="154634" cy="23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E64CCC9B-C1C1-EE5B-F531-5C2877FAEA25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4916448" y="1617829"/>
            <a:ext cx="212596" cy="23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A1C5ED82-C1BE-5DA9-070D-83A0F66E0015}"/>
              </a:ext>
            </a:extLst>
          </p:cNvPr>
          <p:cNvCxnSpPr>
            <a:cxnSpLocks/>
          </p:cNvCxnSpPr>
          <p:nvPr/>
        </p:nvCxnSpPr>
        <p:spPr>
          <a:xfrm>
            <a:off x="5897094" y="2818367"/>
            <a:ext cx="717453" cy="19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5A33BB5A-02E2-A0C2-DB1E-D84BE57DEE6E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7163772" y="2263566"/>
            <a:ext cx="738983" cy="27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9C30A2C3-C95B-C944-9731-669B73B8CAA4}"/>
              </a:ext>
            </a:extLst>
          </p:cNvPr>
          <p:cNvSpPr/>
          <p:nvPr/>
        </p:nvSpPr>
        <p:spPr>
          <a:xfrm>
            <a:off x="4345820" y="4477312"/>
            <a:ext cx="902695" cy="3525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5E984F43-E453-386A-1B41-2ACADC72E35F}"/>
              </a:ext>
            </a:extLst>
          </p:cNvPr>
          <p:cNvSpPr txBox="1"/>
          <p:nvPr/>
        </p:nvSpPr>
        <p:spPr>
          <a:xfrm>
            <a:off x="2026391" y="4516058"/>
            <a:ext cx="238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88" name="四角形: 角を丸くする 187">
            <a:extLst>
              <a:ext uri="{FF2B5EF4-FFF2-40B4-BE49-F238E27FC236}">
                <a16:creationId xmlns:a16="http://schemas.microsoft.com/office/drawing/2014/main" id="{950CE76C-59D1-7734-AB10-2FFC0BEDE5F8}"/>
              </a:ext>
            </a:extLst>
          </p:cNvPr>
          <p:cNvSpPr/>
          <p:nvPr/>
        </p:nvSpPr>
        <p:spPr>
          <a:xfrm>
            <a:off x="5546483" y="4032773"/>
            <a:ext cx="897120" cy="332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9D6ECD2B-DE84-7893-549A-2D7E9543A09C}"/>
              </a:ext>
            </a:extLst>
          </p:cNvPr>
          <p:cNvSpPr txBox="1"/>
          <p:nvPr/>
        </p:nvSpPr>
        <p:spPr>
          <a:xfrm>
            <a:off x="2915478" y="4052668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90" name="四角形: 角を丸くする 189">
            <a:extLst>
              <a:ext uri="{FF2B5EF4-FFF2-40B4-BE49-F238E27FC236}">
                <a16:creationId xmlns:a16="http://schemas.microsoft.com/office/drawing/2014/main" id="{5CF6D42C-7F85-0E6C-1E95-9BD7D408295D}"/>
              </a:ext>
            </a:extLst>
          </p:cNvPr>
          <p:cNvSpPr/>
          <p:nvPr/>
        </p:nvSpPr>
        <p:spPr>
          <a:xfrm>
            <a:off x="8200572" y="4472635"/>
            <a:ext cx="902695" cy="3525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C629D79B-EED2-0E51-74D7-DE5B40710E47}"/>
              </a:ext>
            </a:extLst>
          </p:cNvPr>
          <p:cNvSpPr txBox="1"/>
          <p:nvPr/>
        </p:nvSpPr>
        <p:spPr>
          <a:xfrm>
            <a:off x="5546483" y="4525617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F1675A3-E230-09B0-CE99-A23284D0A18B}"/>
              </a:ext>
            </a:extLst>
          </p:cNvPr>
          <p:cNvSpPr/>
          <p:nvPr/>
        </p:nvSpPr>
        <p:spPr>
          <a:xfrm>
            <a:off x="2087715" y="1271273"/>
            <a:ext cx="1160588" cy="3465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形態素解析部</a:t>
            </a:r>
            <a:endParaRPr kumimoji="1" lang="ja-JP" altLang="en-US" sz="1200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6B8CFC43-BE05-F37E-6B5C-7DF99F46A373}"/>
              </a:ext>
            </a:extLst>
          </p:cNvPr>
          <p:cNvSpPr/>
          <p:nvPr/>
        </p:nvSpPr>
        <p:spPr>
          <a:xfrm>
            <a:off x="9585921" y="4034298"/>
            <a:ext cx="897120" cy="3290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2C115F0C-F5B4-346A-1757-10E1D3FA1A77}"/>
              </a:ext>
            </a:extLst>
          </p:cNvPr>
          <p:cNvSpPr/>
          <p:nvPr/>
        </p:nvSpPr>
        <p:spPr>
          <a:xfrm>
            <a:off x="6617200" y="2099035"/>
            <a:ext cx="546572" cy="3290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456A188F-4B70-0B9B-AD00-76D02EAD2A6A}"/>
              </a:ext>
            </a:extLst>
          </p:cNvPr>
          <p:cNvSpPr/>
          <p:nvPr/>
        </p:nvSpPr>
        <p:spPr>
          <a:xfrm>
            <a:off x="6574406" y="2783116"/>
            <a:ext cx="632600" cy="3978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概念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レベル</a:t>
            </a: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EFCF5D3-4BAB-5C3E-758B-24FF4E5D65EF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5874812" y="2263566"/>
            <a:ext cx="742388" cy="27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BC3AB32-88CC-DD5E-AED7-4BE713E0E149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7207006" y="2831761"/>
            <a:ext cx="705030" cy="1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20C19B79-D8FE-EA3E-F0D9-17F5C9B62BFC}"/>
              </a:ext>
            </a:extLst>
          </p:cNvPr>
          <p:cNvSpPr/>
          <p:nvPr/>
        </p:nvSpPr>
        <p:spPr>
          <a:xfrm>
            <a:off x="5487643" y="1874827"/>
            <a:ext cx="546572" cy="3290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D6F0EF7-DA56-86B6-C905-69E2573341C3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5644782" y="2203888"/>
            <a:ext cx="116147" cy="24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E43A99B5-48D8-9691-E92A-D0728AF89033}"/>
              </a:ext>
            </a:extLst>
          </p:cNvPr>
          <p:cNvSpPr/>
          <p:nvPr/>
        </p:nvSpPr>
        <p:spPr>
          <a:xfrm>
            <a:off x="4623447" y="1850369"/>
            <a:ext cx="586002" cy="4158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概念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レベル</a:t>
            </a: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3BD341F8-822C-CC64-BE83-5D512B3960C1}"/>
              </a:ext>
            </a:extLst>
          </p:cNvPr>
          <p:cNvCxnSpPr>
            <a:cxnSpLocks/>
            <a:endCxn id="92" idx="2"/>
          </p:cNvCxnSpPr>
          <p:nvPr/>
        </p:nvCxnSpPr>
        <p:spPr>
          <a:xfrm flipH="1" flipV="1">
            <a:off x="4916448" y="2266190"/>
            <a:ext cx="158998" cy="17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F2457FE-F7DB-AB15-7899-B9E72388AC6C}"/>
              </a:ext>
            </a:extLst>
          </p:cNvPr>
          <p:cNvSpPr txBox="1"/>
          <p:nvPr/>
        </p:nvSpPr>
        <p:spPr>
          <a:xfrm>
            <a:off x="6614547" y="4053845"/>
            <a:ext cx="3001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8094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871FB431-99FC-0A3C-AD1F-5B6BF2FE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4" y="2331050"/>
            <a:ext cx="3982006" cy="2495898"/>
          </a:xfrm>
          <a:prstGeom prst="rect">
            <a:avLst/>
          </a:prstGeom>
        </p:spPr>
      </p:pic>
      <p:pic>
        <p:nvPicPr>
          <p:cNvPr id="5" name="図 4" descr="グラフィカル ユーザー インターフェイス, テキスト&#10;&#10;中程度の精度で自動的に生成された説明">
            <a:extLst>
              <a:ext uri="{FF2B5EF4-FFF2-40B4-BE49-F238E27FC236}">
                <a16:creationId xmlns:a16="http://schemas.microsoft.com/office/drawing/2014/main" id="{E890663F-58B9-1D0D-D91B-D393D50D3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83" y="2331050"/>
            <a:ext cx="2934109" cy="1981477"/>
          </a:xfrm>
          <a:prstGeom prst="rect">
            <a:avLst/>
          </a:prstGeo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7C7D63BF-ADB4-EDD7-D986-A3E0D039E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65" y="2331050"/>
            <a:ext cx="3743847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0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986D447C-C5E0-ECA9-D3E2-895840210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7" y="-309143"/>
            <a:ext cx="4286848" cy="3620005"/>
          </a:xfrm>
          <a:prstGeom prst="rect">
            <a:avLst/>
          </a:prstGeom>
        </p:spPr>
      </p:pic>
      <p:pic>
        <p:nvPicPr>
          <p:cNvPr id="11" name="図 10" descr="テキスト&#10;&#10;自動的に生成された説明">
            <a:extLst>
              <a:ext uri="{FF2B5EF4-FFF2-40B4-BE49-F238E27FC236}">
                <a16:creationId xmlns:a16="http://schemas.microsoft.com/office/drawing/2014/main" id="{4AE63563-E8D5-FAEA-0757-E62D71886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885" y="786385"/>
            <a:ext cx="3067478" cy="2524477"/>
          </a:xfrm>
          <a:prstGeom prst="rect">
            <a:avLst/>
          </a:prstGeom>
        </p:spPr>
      </p:pic>
      <p:pic>
        <p:nvPicPr>
          <p:cNvPr id="13" name="図 12" descr="テキスト&#10;&#10;自動的に生成された説明">
            <a:extLst>
              <a:ext uri="{FF2B5EF4-FFF2-40B4-BE49-F238E27FC236}">
                <a16:creationId xmlns:a16="http://schemas.microsoft.com/office/drawing/2014/main" id="{842E8132-DF55-99FF-760E-7DA184937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3310862"/>
            <a:ext cx="402011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8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FA598F-A2FD-05D2-9681-FF38F3F560D8}"/>
              </a:ext>
            </a:extLst>
          </p:cNvPr>
          <p:cNvSpPr txBox="1"/>
          <p:nvPr/>
        </p:nvSpPr>
        <p:spPr>
          <a:xfrm>
            <a:off x="-269631" y="658254"/>
            <a:ext cx="84757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教員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は</a:t>
            </a:r>
            <a:r>
              <a:rPr lang="ja-JP" altLang="en-US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登録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され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て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いる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企業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の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一覧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を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確認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する</a:t>
            </a:r>
            <a:r>
              <a:rPr lang="ja-JP" altLang="en-US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en-US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 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こと</a:t>
            </a:r>
            <a:r>
              <a:rPr lang="en-US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 </a:t>
            </a:r>
            <a:r>
              <a:rPr lang="ja-JP" altLang="en-US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が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できる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こと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A463E3-3E77-71A2-B73D-E1B6A9563ABB}"/>
              </a:ext>
            </a:extLst>
          </p:cNvPr>
          <p:cNvSpPr txBox="1"/>
          <p:nvPr/>
        </p:nvSpPr>
        <p:spPr>
          <a:xfrm>
            <a:off x="-269631" y="1581836"/>
            <a:ext cx="84757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教員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登録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され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いる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企業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一覧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確認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する</a:t>
            </a:r>
            <a:r>
              <a:rPr lang="ja-JP" altLang="en-US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こと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できる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こと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2C9870-0266-0EB2-17D7-1EFBD76B49C0}"/>
              </a:ext>
            </a:extLst>
          </p:cNvPr>
          <p:cNvSpPr txBox="1"/>
          <p:nvPr/>
        </p:nvSpPr>
        <p:spPr>
          <a:xfrm>
            <a:off x="-269631" y="2505418"/>
            <a:ext cx="84757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教員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登録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され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いる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企業一覧確認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する</a:t>
            </a:r>
            <a:r>
              <a:rPr lang="ja-JP" altLang="en-US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こと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できる</a:t>
            </a:r>
            <a:r>
              <a:rPr lang="ja-JP" altLang="en-US" dirty="0">
                <a:ea typeface="ＭＳ Ｐ明朝" panose="02020600040205080304" pitchFamily="18" charset="-128"/>
                <a:cs typeface="Times New Roman" panose="02020603050405020304" pitchFamily="18" charset="0"/>
              </a:rPr>
              <a:t>　</a:t>
            </a:r>
            <a:r>
              <a:rPr lang="ja-JP" altLang="ja-JP" sz="1800" dirty="0">
                <a:effectLst/>
                <a:ea typeface="ＭＳ Ｐ明朝" panose="02020600040205080304" pitchFamily="18" charset="-128"/>
                <a:cs typeface="Times New Roman" panose="02020603050405020304" pitchFamily="18" charset="0"/>
              </a:rPr>
              <a:t>こと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0F3FE9-FB79-F7B9-CF14-DEA7EFF8A647}"/>
              </a:ext>
            </a:extLst>
          </p:cNvPr>
          <p:cNvSpPr txBox="1"/>
          <p:nvPr/>
        </p:nvSpPr>
        <p:spPr>
          <a:xfrm>
            <a:off x="3305907" y="1393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連体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助詞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47D047-CE51-A8C0-92DA-A549001076B6}"/>
              </a:ext>
            </a:extLst>
          </p:cNvPr>
          <p:cNvSpPr txBox="1"/>
          <p:nvPr/>
        </p:nvSpPr>
        <p:spPr>
          <a:xfrm>
            <a:off x="4290646" y="16245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格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助詞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BC47B16-FA7A-03A3-E95B-836F53764EAD}"/>
              </a:ext>
            </a:extLst>
          </p:cNvPr>
          <p:cNvSpPr/>
          <p:nvPr/>
        </p:nvSpPr>
        <p:spPr>
          <a:xfrm>
            <a:off x="3390207" y="658254"/>
            <a:ext cx="375138" cy="369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A032704-952A-B4FA-D195-982B6BD1D86D}"/>
              </a:ext>
            </a:extLst>
          </p:cNvPr>
          <p:cNvSpPr/>
          <p:nvPr/>
        </p:nvSpPr>
        <p:spPr>
          <a:xfrm>
            <a:off x="4374946" y="658253"/>
            <a:ext cx="375138" cy="369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43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6B60D0-7583-63B3-F3A8-99B3E6787B16}"/>
              </a:ext>
            </a:extLst>
          </p:cNvPr>
          <p:cNvSpPr/>
          <p:nvPr/>
        </p:nvSpPr>
        <p:spPr>
          <a:xfrm>
            <a:off x="3751924" y="1309629"/>
            <a:ext cx="3736303" cy="23245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形態素解析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部</a:t>
            </a:r>
          </a:p>
        </p:txBody>
      </p:sp>
      <p:sp>
        <p:nvSpPr>
          <p:cNvPr id="248" name="四角形: 角を丸くする 247">
            <a:extLst>
              <a:ext uri="{FF2B5EF4-FFF2-40B4-BE49-F238E27FC236}">
                <a16:creationId xmlns:a16="http://schemas.microsoft.com/office/drawing/2014/main" id="{BBF84F62-6309-11AB-7FAE-4C12484C498F}"/>
              </a:ext>
            </a:extLst>
          </p:cNvPr>
          <p:cNvSpPr/>
          <p:nvPr/>
        </p:nvSpPr>
        <p:spPr>
          <a:xfrm>
            <a:off x="3751924" y="4298469"/>
            <a:ext cx="902695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49" name="四角形: 角を丸くする 248">
            <a:extLst>
              <a:ext uri="{FF2B5EF4-FFF2-40B4-BE49-F238E27FC236}">
                <a16:creationId xmlns:a16="http://schemas.microsoft.com/office/drawing/2014/main" id="{49EA9191-9B69-1CC8-00BE-9B892877D0CB}"/>
              </a:ext>
            </a:extLst>
          </p:cNvPr>
          <p:cNvSpPr/>
          <p:nvPr/>
        </p:nvSpPr>
        <p:spPr>
          <a:xfrm>
            <a:off x="3751924" y="3701205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6EAA907B-3726-2835-D0B1-3CF559EA4B10}"/>
              </a:ext>
            </a:extLst>
          </p:cNvPr>
          <p:cNvSpPr txBox="1"/>
          <p:nvPr/>
        </p:nvSpPr>
        <p:spPr>
          <a:xfrm>
            <a:off x="2802669" y="377283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19B2E29D-8591-ACA1-FEF8-1263F3A6A9D3}"/>
              </a:ext>
            </a:extLst>
          </p:cNvPr>
          <p:cNvSpPr txBox="1"/>
          <p:nvPr/>
        </p:nvSpPr>
        <p:spPr>
          <a:xfrm>
            <a:off x="3264334" y="4343650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54" name="四角形: 角を丸くする 253">
            <a:extLst>
              <a:ext uri="{FF2B5EF4-FFF2-40B4-BE49-F238E27FC236}">
                <a16:creationId xmlns:a16="http://schemas.microsoft.com/office/drawing/2014/main" id="{6055F02D-2556-77C4-EB26-0A86AF106602}"/>
              </a:ext>
            </a:extLst>
          </p:cNvPr>
          <p:cNvSpPr/>
          <p:nvPr/>
        </p:nvSpPr>
        <p:spPr>
          <a:xfrm>
            <a:off x="7404385" y="3723316"/>
            <a:ext cx="897120" cy="332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CEC98DC3-A2E1-78C1-B7BA-4197971B69E2}"/>
              </a:ext>
            </a:extLst>
          </p:cNvPr>
          <p:cNvSpPr txBox="1"/>
          <p:nvPr/>
        </p:nvSpPr>
        <p:spPr>
          <a:xfrm>
            <a:off x="4752519" y="3765746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31CDED6-0288-9F3A-BB1D-8537F5047B15}"/>
              </a:ext>
            </a:extLst>
          </p:cNvPr>
          <p:cNvSpPr/>
          <p:nvPr/>
        </p:nvSpPr>
        <p:spPr>
          <a:xfrm>
            <a:off x="2801508" y="1655710"/>
            <a:ext cx="816556" cy="4483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自然言語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仕様書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98A49C-4D2E-D8E4-C9D7-9DF4CDEDF7A0}"/>
              </a:ext>
            </a:extLst>
          </p:cNvPr>
          <p:cNvSpPr txBox="1"/>
          <p:nvPr/>
        </p:nvSpPr>
        <p:spPr>
          <a:xfrm>
            <a:off x="2957484" y="14313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入力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6BB5F49-35C0-59CE-4D21-20C23F034FF1}"/>
              </a:ext>
            </a:extLst>
          </p:cNvPr>
          <p:cNvSpPr/>
          <p:nvPr/>
        </p:nvSpPr>
        <p:spPr>
          <a:xfrm>
            <a:off x="4273953" y="1682036"/>
            <a:ext cx="962393" cy="395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テキスト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抽出処理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C63D035-7549-FDDD-30CB-47979E46B28F}"/>
              </a:ext>
            </a:extLst>
          </p:cNvPr>
          <p:cNvSpPr/>
          <p:nvPr/>
        </p:nvSpPr>
        <p:spPr>
          <a:xfrm>
            <a:off x="4273954" y="2417463"/>
            <a:ext cx="962392" cy="3957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テキスト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71529BA-1C7B-909C-3083-E16672DE35BE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618064" y="1879902"/>
            <a:ext cx="655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7DA0CFE-B426-B80E-6775-972695C70FB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755150" y="2077767"/>
            <a:ext cx="0" cy="33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075C1E95-75A6-3F45-7302-F03762407A3E}"/>
              </a:ext>
            </a:extLst>
          </p:cNvPr>
          <p:cNvSpPr/>
          <p:nvPr/>
        </p:nvSpPr>
        <p:spPr>
          <a:xfrm>
            <a:off x="4245615" y="3125453"/>
            <a:ext cx="1042492" cy="395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分かち書き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処理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F46E058-1827-54AA-C5D1-CEF2EE517331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>
            <a:off x="4755150" y="2813193"/>
            <a:ext cx="11711" cy="31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41F511C0-8B30-E170-763C-46EA1142D99E}"/>
              </a:ext>
            </a:extLst>
          </p:cNvPr>
          <p:cNvSpPr/>
          <p:nvPr/>
        </p:nvSpPr>
        <p:spPr>
          <a:xfrm>
            <a:off x="5948639" y="3125453"/>
            <a:ext cx="962392" cy="3957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分かち書き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D3982FB-76CE-1389-AB1D-49CA3B6EDD57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 flipV="1">
            <a:off x="5288107" y="3323318"/>
            <a:ext cx="660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C7306DF-3108-E858-AE43-BDE563899C5B}"/>
              </a:ext>
            </a:extLst>
          </p:cNvPr>
          <p:cNvSpPr/>
          <p:nvPr/>
        </p:nvSpPr>
        <p:spPr>
          <a:xfrm>
            <a:off x="6009804" y="2417938"/>
            <a:ext cx="840063" cy="3957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単語連結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処理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FC0AAB2-60C8-6358-A619-5C90A1BBAA54}"/>
              </a:ext>
            </a:extLst>
          </p:cNvPr>
          <p:cNvCxnSpPr>
            <a:cxnSpLocks/>
            <a:stCxn id="38" idx="0"/>
            <a:endCxn id="42" idx="2"/>
          </p:cNvCxnSpPr>
          <p:nvPr/>
        </p:nvCxnSpPr>
        <p:spPr>
          <a:xfrm flipV="1">
            <a:off x="6429835" y="2813669"/>
            <a:ext cx="1" cy="31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537B9E27-9DD6-8792-29A3-8C7EABB00474}"/>
              </a:ext>
            </a:extLst>
          </p:cNvPr>
          <p:cNvSpPr/>
          <p:nvPr/>
        </p:nvSpPr>
        <p:spPr>
          <a:xfrm>
            <a:off x="7622087" y="2417462"/>
            <a:ext cx="897120" cy="3957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連結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AC5606E-6F3C-B5E5-60CE-72EA4EAF6E39}"/>
              </a:ext>
            </a:extLst>
          </p:cNvPr>
          <p:cNvCxnSpPr>
            <a:cxnSpLocks/>
            <a:stCxn id="42" idx="3"/>
            <a:endCxn id="51" idx="1"/>
          </p:cNvCxnSpPr>
          <p:nvPr/>
        </p:nvCxnSpPr>
        <p:spPr>
          <a:xfrm flipV="1">
            <a:off x="6849867" y="2615328"/>
            <a:ext cx="772220" cy="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19FD0154-795A-77E9-2B3D-4CAFEEE94415}"/>
              </a:ext>
            </a:extLst>
          </p:cNvPr>
          <p:cNvSpPr/>
          <p:nvPr/>
        </p:nvSpPr>
        <p:spPr>
          <a:xfrm>
            <a:off x="6994537" y="4268071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35D8935-31FF-5B1E-3130-5B39B9C7554D}"/>
              </a:ext>
            </a:extLst>
          </p:cNvPr>
          <p:cNvSpPr txBox="1"/>
          <p:nvPr/>
        </p:nvSpPr>
        <p:spPr>
          <a:xfrm>
            <a:off x="4827240" y="4344007"/>
            <a:ext cx="22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7642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6B60D0-7583-63B3-F3A8-99B3E6787B16}"/>
              </a:ext>
            </a:extLst>
          </p:cNvPr>
          <p:cNvSpPr/>
          <p:nvPr/>
        </p:nvSpPr>
        <p:spPr>
          <a:xfrm>
            <a:off x="1948712" y="1432877"/>
            <a:ext cx="4914609" cy="3167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変換部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898D2E8-589D-B31C-0947-62CDC252A9CD}"/>
              </a:ext>
            </a:extLst>
          </p:cNvPr>
          <p:cNvSpPr/>
          <p:nvPr/>
        </p:nvSpPr>
        <p:spPr>
          <a:xfrm>
            <a:off x="2280855" y="1788246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TF-IDF</a:t>
            </a:r>
            <a:r>
              <a:rPr kumimoji="1" lang="ja-JP" altLang="en-US" sz="1200" dirty="0"/>
              <a:t>値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EE6646-CD62-3697-7E60-0EBE9E722B94}"/>
              </a:ext>
            </a:extLst>
          </p:cNvPr>
          <p:cNvSpPr/>
          <p:nvPr/>
        </p:nvSpPr>
        <p:spPr>
          <a:xfrm>
            <a:off x="2280853" y="3484182"/>
            <a:ext cx="1025516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出現回数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生成処理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DC6B563-1ECB-03E9-CC4F-BB109760A9A6}"/>
              </a:ext>
            </a:extLst>
          </p:cNvPr>
          <p:cNvSpPr/>
          <p:nvPr/>
        </p:nvSpPr>
        <p:spPr>
          <a:xfrm>
            <a:off x="2757420" y="2690544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2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AF83611-3F0A-6A2B-43B8-880CE6A732D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2353066" y="3127358"/>
            <a:ext cx="440545" cy="3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6224C31-F59D-7C86-BC7C-995E07B918A2}"/>
              </a:ext>
            </a:extLst>
          </p:cNvPr>
          <p:cNvSpPr/>
          <p:nvPr/>
        </p:nvSpPr>
        <p:spPr>
          <a:xfrm>
            <a:off x="5778719" y="4758618"/>
            <a:ext cx="903999" cy="3990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D4487A9-24D5-A305-FCAD-8ED06ACE6740}"/>
              </a:ext>
            </a:extLst>
          </p:cNvPr>
          <p:cNvSpPr/>
          <p:nvPr/>
        </p:nvSpPr>
        <p:spPr>
          <a:xfrm>
            <a:off x="2085480" y="2690544"/>
            <a:ext cx="535172" cy="4368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単語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配列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89A6FCE-99F4-904A-31A9-7CE0C74D6F29}"/>
              </a:ext>
            </a:extLst>
          </p:cNvPr>
          <p:cNvCxnSpPr>
            <a:cxnSpLocks/>
            <a:stCxn id="115" idx="2"/>
            <a:endCxn id="13" idx="0"/>
          </p:cNvCxnSpPr>
          <p:nvPr/>
        </p:nvCxnSpPr>
        <p:spPr>
          <a:xfrm flipH="1">
            <a:off x="6230719" y="3950010"/>
            <a:ext cx="1" cy="80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8C62B9B-9625-4931-02CD-A3189DACA292}"/>
              </a:ext>
            </a:extLst>
          </p:cNvPr>
          <p:cNvCxnSpPr>
            <a:cxnSpLocks/>
            <a:stCxn id="99" idx="3"/>
            <a:endCxn id="70" idx="1"/>
          </p:cNvCxnSpPr>
          <p:nvPr/>
        </p:nvCxnSpPr>
        <p:spPr>
          <a:xfrm flipV="1">
            <a:off x="5261031" y="2025080"/>
            <a:ext cx="456931" cy="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49AB7D1-BE38-BAE4-82E8-DA08678A9188}"/>
              </a:ext>
            </a:extLst>
          </p:cNvPr>
          <p:cNvSpPr/>
          <p:nvPr/>
        </p:nvSpPr>
        <p:spPr>
          <a:xfrm>
            <a:off x="1232905" y="1808647"/>
            <a:ext cx="654317" cy="4305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連結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E960D6D-B7B2-4F81-C1FB-E138EC7DA7F2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1887222" y="2023944"/>
            <a:ext cx="393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B09366E-060E-59D8-546D-03D7BC8C2F13}"/>
              </a:ext>
            </a:extLst>
          </p:cNvPr>
          <p:cNvCxnSpPr>
            <a:cxnSpLocks/>
            <a:stCxn id="92" idx="0"/>
            <a:endCxn id="69" idx="2"/>
          </p:cNvCxnSpPr>
          <p:nvPr/>
        </p:nvCxnSpPr>
        <p:spPr>
          <a:xfrm flipV="1">
            <a:off x="4712082" y="3125999"/>
            <a:ext cx="1" cy="37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EB7433C-75AB-7BF0-C5FB-29803A2A23F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613" y="2259642"/>
            <a:ext cx="512757" cy="43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695620-4A98-4300-85D4-A5CE02AF2F0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353066" y="2259642"/>
            <a:ext cx="440547" cy="43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9E76327-852C-29F3-B9C5-D4C1B55D0CF5}"/>
              </a:ext>
            </a:extLst>
          </p:cNvPr>
          <p:cNvSpPr/>
          <p:nvPr/>
        </p:nvSpPr>
        <p:spPr>
          <a:xfrm>
            <a:off x="4199325" y="2654603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優先値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567FF582-2C7F-A8CA-A50A-11A6DC1DC5AF}"/>
              </a:ext>
            </a:extLst>
          </p:cNvPr>
          <p:cNvSpPr/>
          <p:nvPr/>
        </p:nvSpPr>
        <p:spPr>
          <a:xfrm>
            <a:off x="5717962" y="1789382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連結回数</a:t>
            </a:r>
            <a:endParaRPr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19F8F7FB-CC6D-885D-191D-B68589570197}"/>
              </a:ext>
            </a:extLst>
          </p:cNvPr>
          <p:cNvSpPr/>
          <p:nvPr/>
        </p:nvSpPr>
        <p:spPr>
          <a:xfrm>
            <a:off x="4158002" y="4060772"/>
            <a:ext cx="1025515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数値</a:t>
            </a:r>
            <a:endParaRPr lang="en-US" altLang="ja-JP" sz="1200" dirty="0"/>
          </a:p>
          <a:p>
            <a:pPr algn="ctr"/>
            <a:r>
              <a:rPr lang="ja-JP" altLang="en-US" sz="1200" dirty="0"/>
              <a:t>抽出処理</a:t>
            </a:r>
            <a:endParaRPr kumimoji="1" lang="ja-JP" altLang="en-US" sz="1200" dirty="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B012B4A-967A-A45A-CAE6-60E889D390E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793611" y="3125999"/>
            <a:ext cx="512759" cy="35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E96D60D2-0ABD-D422-D563-8E0AD86EF657}"/>
              </a:ext>
            </a:extLst>
          </p:cNvPr>
          <p:cNvSpPr/>
          <p:nvPr/>
        </p:nvSpPr>
        <p:spPr>
          <a:xfrm>
            <a:off x="4163132" y="3502832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lang="en-US" altLang="ja-JP" sz="1200" dirty="0">
                <a:solidFill>
                  <a:schemeClr val="tx1"/>
                </a:solidFill>
              </a:rPr>
              <a:t>3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B9E2F61A-0AE8-46B0-D659-6C56694DD8ED}"/>
              </a:ext>
            </a:extLst>
          </p:cNvPr>
          <p:cNvCxnSpPr>
            <a:cxnSpLocks/>
            <a:stCxn id="8" idx="3"/>
            <a:endCxn id="92" idx="1"/>
          </p:cNvCxnSpPr>
          <p:nvPr/>
        </p:nvCxnSpPr>
        <p:spPr>
          <a:xfrm>
            <a:off x="3306369" y="3719880"/>
            <a:ext cx="856763" cy="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C6D26870-9152-65C1-7532-71BD87872C16}"/>
              </a:ext>
            </a:extLst>
          </p:cNvPr>
          <p:cNvSpPr/>
          <p:nvPr/>
        </p:nvSpPr>
        <p:spPr>
          <a:xfrm>
            <a:off x="4163132" y="1809260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4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5426BC47-08A2-974A-FCED-942778866E90}"/>
              </a:ext>
            </a:extLst>
          </p:cNvPr>
          <p:cNvCxnSpPr>
            <a:cxnSpLocks/>
            <a:stCxn id="69" idx="0"/>
            <a:endCxn id="99" idx="2"/>
          </p:cNvCxnSpPr>
          <p:nvPr/>
        </p:nvCxnSpPr>
        <p:spPr>
          <a:xfrm flipH="1" flipV="1">
            <a:off x="4712082" y="2244715"/>
            <a:ext cx="1" cy="40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E648AA29-F021-B140-80F8-2F0A41E5577A}"/>
              </a:ext>
            </a:extLst>
          </p:cNvPr>
          <p:cNvSpPr/>
          <p:nvPr/>
        </p:nvSpPr>
        <p:spPr>
          <a:xfrm>
            <a:off x="5681770" y="2537723"/>
            <a:ext cx="1097899" cy="4354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列数</a:t>
            </a:r>
            <a:r>
              <a:rPr kumimoji="1" lang="en-US" altLang="ja-JP" sz="1200" dirty="0">
                <a:solidFill>
                  <a:schemeClr val="tx1"/>
                </a:solidFill>
              </a:rPr>
              <a:t>5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一時ファイル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349E666A-D0BA-94E2-AF58-53056A249A89}"/>
              </a:ext>
            </a:extLst>
          </p:cNvPr>
          <p:cNvCxnSpPr>
            <a:cxnSpLocks/>
            <a:stCxn id="70" idx="2"/>
            <a:endCxn id="111" idx="0"/>
          </p:cNvCxnSpPr>
          <p:nvPr/>
        </p:nvCxnSpPr>
        <p:spPr>
          <a:xfrm>
            <a:off x="6230720" y="2260778"/>
            <a:ext cx="0" cy="2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D76E9315-D037-FA1C-5751-7CDDDA2E02B0}"/>
              </a:ext>
            </a:extLst>
          </p:cNvPr>
          <p:cNvSpPr/>
          <p:nvPr/>
        </p:nvSpPr>
        <p:spPr>
          <a:xfrm>
            <a:off x="5717962" y="3478614"/>
            <a:ext cx="1025515" cy="4713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概念レベル</a:t>
            </a:r>
            <a:endParaRPr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C921F49-CF3E-32C9-4A88-4A4002F95881}"/>
              </a:ext>
            </a:extLst>
          </p:cNvPr>
          <p:cNvCxnSpPr>
            <a:cxnSpLocks/>
            <a:stCxn id="111" idx="2"/>
            <a:endCxn id="115" idx="0"/>
          </p:cNvCxnSpPr>
          <p:nvPr/>
        </p:nvCxnSpPr>
        <p:spPr>
          <a:xfrm>
            <a:off x="6230720" y="2973178"/>
            <a:ext cx="0" cy="50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772448E9-33C3-C897-86FE-AC19CB7112D8}"/>
              </a:ext>
            </a:extLst>
          </p:cNvPr>
          <p:cNvSpPr/>
          <p:nvPr/>
        </p:nvSpPr>
        <p:spPr>
          <a:xfrm>
            <a:off x="4218759" y="4758618"/>
            <a:ext cx="903999" cy="3990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数値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A280CC7A-0950-40EA-CCE7-250A304A62CF}"/>
              </a:ext>
            </a:extLst>
          </p:cNvPr>
          <p:cNvCxnSpPr>
            <a:cxnSpLocks/>
            <a:stCxn id="71" idx="2"/>
            <a:endCxn id="128" idx="0"/>
          </p:cNvCxnSpPr>
          <p:nvPr/>
        </p:nvCxnSpPr>
        <p:spPr>
          <a:xfrm flipH="1">
            <a:off x="4670759" y="4532168"/>
            <a:ext cx="1" cy="22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8161C78C-9D4E-2A99-50CC-E73E6F841AD9}"/>
              </a:ext>
            </a:extLst>
          </p:cNvPr>
          <p:cNvCxnSpPr>
            <a:stCxn id="18" idx="0"/>
            <a:endCxn id="70" idx="0"/>
          </p:cNvCxnSpPr>
          <p:nvPr/>
        </p:nvCxnSpPr>
        <p:spPr>
          <a:xfrm rot="5400000" flipH="1" flipV="1">
            <a:off x="3885760" y="-536313"/>
            <a:ext cx="19265" cy="4670656"/>
          </a:xfrm>
          <a:prstGeom prst="bentConnector3">
            <a:avLst>
              <a:gd name="adj1" fmla="val 23141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709D2B8C-6DEE-D84A-2AFB-BC72B9B6925A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180138" y="2619165"/>
            <a:ext cx="1480640" cy="720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コネクタ: カギ線 138">
            <a:extLst>
              <a:ext uri="{FF2B5EF4-FFF2-40B4-BE49-F238E27FC236}">
                <a16:creationId xmlns:a16="http://schemas.microsoft.com/office/drawing/2014/main" id="{E3F6DFB7-B272-D3DA-7A0B-1B05CA432463}"/>
              </a:ext>
            </a:extLst>
          </p:cNvPr>
          <p:cNvCxnSpPr>
            <a:cxnSpLocks/>
            <a:stCxn id="18" idx="2"/>
            <a:endCxn id="71" idx="1"/>
          </p:cNvCxnSpPr>
          <p:nvPr/>
        </p:nvCxnSpPr>
        <p:spPr>
          <a:xfrm rot="16200000" flipH="1">
            <a:off x="1830418" y="1968886"/>
            <a:ext cx="2057230" cy="2597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1C760DD7-BEE1-2396-0885-FF58A1B2AC1F}"/>
              </a:ext>
            </a:extLst>
          </p:cNvPr>
          <p:cNvCxnSpPr>
            <a:cxnSpLocks/>
            <a:stCxn id="13" idx="1"/>
            <a:endCxn id="71" idx="3"/>
          </p:cNvCxnSpPr>
          <p:nvPr/>
        </p:nvCxnSpPr>
        <p:spPr>
          <a:xfrm rot="10800000">
            <a:off x="5183517" y="4296470"/>
            <a:ext cx="595202" cy="661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22A0C892-EB34-66E1-2899-B587C4737A83}"/>
              </a:ext>
            </a:extLst>
          </p:cNvPr>
          <p:cNvSpPr/>
          <p:nvPr/>
        </p:nvSpPr>
        <p:spPr>
          <a:xfrm>
            <a:off x="7833573" y="3478614"/>
            <a:ext cx="1017952" cy="4713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概念レベル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算出部</a:t>
            </a:r>
          </a:p>
        </p:txBody>
      </p:sp>
      <p:cxnSp>
        <p:nvCxnSpPr>
          <p:cNvPr id="227" name="直線矢印コネクタ 226">
            <a:extLst>
              <a:ext uri="{FF2B5EF4-FFF2-40B4-BE49-F238E27FC236}">
                <a16:creationId xmlns:a16="http://schemas.microsoft.com/office/drawing/2014/main" id="{C9379253-1711-C855-FF6B-46302B4F7ED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6738377" y="3377100"/>
            <a:ext cx="254551" cy="17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2D11516A-CEF2-0492-DF6C-7CA899C0FA42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6761630" y="3854330"/>
            <a:ext cx="189892" cy="24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四角形: 角を丸くする 247">
            <a:extLst>
              <a:ext uri="{FF2B5EF4-FFF2-40B4-BE49-F238E27FC236}">
                <a16:creationId xmlns:a16="http://schemas.microsoft.com/office/drawing/2014/main" id="{BBF84F62-6309-11AB-7FAE-4C12484C498F}"/>
              </a:ext>
            </a:extLst>
          </p:cNvPr>
          <p:cNvSpPr/>
          <p:nvPr/>
        </p:nvSpPr>
        <p:spPr>
          <a:xfrm>
            <a:off x="1109367" y="5678187"/>
            <a:ext cx="902695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49" name="四角形: 角を丸くする 248">
            <a:extLst>
              <a:ext uri="{FF2B5EF4-FFF2-40B4-BE49-F238E27FC236}">
                <a16:creationId xmlns:a16="http://schemas.microsoft.com/office/drawing/2014/main" id="{49EA9191-9B69-1CC8-00BE-9B892877D0CB}"/>
              </a:ext>
            </a:extLst>
          </p:cNvPr>
          <p:cNvSpPr/>
          <p:nvPr/>
        </p:nvSpPr>
        <p:spPr>
          <a:xfrm>
            <a:off x="1108063" y="5199038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6EAA907B-3726-2835-D0B1-3CF559EA4B10}"/>
              </a:ext>
            </a:extLst>
          </p:cNvPr>
          <p:cNvSpPr txBox="1"/>
          <p:nvPr/>
        </p:nvSpPr>
        <p:spPr>
          <a:xfrm>
            <a:off x="158808" y="5270663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19B2E29D-8591-ACA1-FEF8-1263F3A6A9D3}"/>
              </a:ext>
            </a:extLst>
          </p:cNvPr>
          <p:cNvSpPr txBox="1"/>
          <p:nvPr/>
        </p:nvSpPr>
        <p:spPr>
          <a:xfrm>
            <a:off x="610559" y="572480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54" name="四角形: 角を丸くする 253">
            <a:extLst>
              <a:ext uri="{FF2B5EF4-FFF2-40B4-BE49-F238E27FC236}">
                <a16:creationId xmlns:a16="http://schemas.microsoft.com/office/drawing/2014/main" id="{6055F02D-2556-77C4-EB26-0A86AF106602}"/>
              </a:ext>
            </a:extLst>
          </p:cNvPr>
          <p:cNvSpPr/>
          <p:nvPr/>
        </p:nvSpPr>
        <p:spPr>
          <a:xfrm>
            <a:off x="4740310" y="5228942"/>
            <a:ext cx="897120" cy="332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CEC98DC3-A2E1-78C1-B7BA-4197971B69E2}"/>
              </a:ext>
            </a:extLst>
          </p:cNvPr>
          <p:cNvSpPr txBox="1"/>
          <p:nvPr/>
        </p:nvSpPr>
        <p:spPr>
          <a:xfrm>
            <a:off x="2088444" y="5271372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56" name="四角形: 角を丸くする 255">
            <a:extLst>
              <a:ext uri="{FF2B5EF4-FFF2-40B4-BE49-F238E27FC236}">
                <a16:creationId xmlns:a16="http://schemas.microsoft.com/office/drawing/2014/main" id="{B08AACE3-FB42-BE7F-687B-D8CD8D2A5BBB}"/>
              </a:ext>
            </a:extLst>
          </p:cNvPr>
          <p:cNvSpPr/>
          <p:nvPr/>
        </p:nvSpPr>
        <p:spPr>
          <a:xfrm>
            <a:off x="4607621" y="5672165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98D7BEC0-0635-2F8B-3089-E3069177E590}"/>
              </a:ext>
            </a:extLst>
          </p:cNvPr>
          <p:cNvSpPr txBox="1"/>
          <p:nvPr/>
        </p:nvSpPr>
        <p:spPr>
          <a:xfrm>
            <a:off x="2083732" y="5734105"/>
            <a:ext cx="2539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DA77B74-9E54-4E7A-DC36-36E4AD824BD7}"/>
              </a:ext>
            </a:extLst>
          </p:cNvPr>
          <p:cNvSpPr/>
          <p:nvPr/>
        </p:nvSpPr>
        <p:spPr>
          <a:xfrm>
            <a:off x="6992928" y="3212569"/>
            <a:ext cx="546572" cy="3290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E2E299-7EE9-FAB1-5E54-0D20638EB6C0}"/>
              </a:ext>
            </a:extLst>
          </p:cNvPr>
          <p:cNvSpPr/>
          <p:nvPr/>
        </p:nvSpPr>
        <p:spPr>
          <a:xfrm>
            <a:off x="6951522" y="3880619"/>
            <a:ext cx="632600" cy="433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概念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レベル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2DDC286-35AC-7AFF-FE29-D92B2E7FEE8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539500" y="3377100"/>
            <a:ext cx="294073" cy="19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55DF2AE-953C-E95C-5589-2C140F6E28A3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584122" y="3854330"/>
            <a:ext cx="249451" cy="24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D13D0592-CF86-721B-1339-D5D01F61CF03}"/>
              </a:ext>
            </a:extLst>
          </p:cNvPr>
          <p:cNvSpPr/>
          <p:nvPr/>
        </p:nvSpPr>
        <p:spPr>
          <a:xfrm>
            <a:off x="8559881" y="5231993"/>
            <a:ext cx="897120" cy="3290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13EEDAB-9912-FF93-215D-4FAB53FF5AC3}"/>
              </a:ext>
            </a:extLst>
          </p:cNvPr>
          <p:cNvSpPr txBox="1"/>
          <p:nvPr/>
        </p:nvSpPr>
        <p:spPr>
          <a:xfrm>
            <a:off x="5618834" y="5289363"/>
            <a:ext cx="3001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3511D4AB-00A6-EE25-4DDA-C2A9E714B9B2}"/>
              </a:ext>
            </a:extLst>
          </p:cNvPr>
          <p:cNvSpPr/>
          <p:nvPr/>
        </p:nvSpPr>
        <p:spPr>
          <a:xfrm>
            <a:off x="8131458" y="5672165"/>
            <a:ext cx="897120" cy="3525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E68CF43-57BA-9107-991A-508B68DD0135}"/>
              </a:ext>
            </a:extLst>
          </p:cNvPr>
          <p:cNvSpPr txBox="1"/>
          <p:nvPr/>
        </p:nvSpPr>
        <p:spPr>
          <a:xfrm>
            <a:off x="5516638" y="5708231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9370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, 概略図&#10;&#10;自動的に生成された説明">
            <a:extLst>
              <a:ext uri="{FF2B5EF4-FFF2-40B4-BE49-F238E27FC236}">
                <a16:creationId xmlns:a16="http://schemas.microsoft.com/office/drawing/2014/main" id="{B5404938-653A-2E80-158D-5FC2695A1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93"/>
          <a:stretch/>
        </p:blipFill>
        <p:spPr>
          <a:xfrm>
            <a:off x="0" y="1205612"/>
            <a:ext cx="8742556" cy="335820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42F0EF-5340-AAD7-9C8C-2EB60E8C532F}"/>
              </a:ext>
            </a:extLst>
          </p:cNvPr>
          <p:cNvSpPr/>
          <p:nvPr/>
        </p:nvSpPr>
        <p:spPr>
          <a:xfrm>
            <a:off x="3314700" y="1649186"/>
            <a:ext cx="1898431" cy="767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B91FB9-499B-EBB2-2658-F56650E2C4F7}"/>
              </a:ext>
            </a:extLst>
          </p:cNvPr>
          <p:cNvSpPr txBox="1"/>
          <p:nvPr/>
        </p:nvSpPr>
        <p:spPr>
          <a:xfrm>
            <a:off x="4082144" y="919568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検索単語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B7F9EB-0D88-A6A1-3DE5-94ACD524128A}"/>
              </a:ext>
            </a:extLst>
          </p:cNvPr>
          <p:cNvSpPr txBox="1"/>
          <p:nvPr/>
        </p:nvSpPr>
        <p:spPr>
          <a:xfrm>
            <a:off x="2514481" y="1863631"/>
            <a:ext cx="80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同義語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65F6C4-57BC-A4F5-76CC-C3B014F4DA27}"/>
              </a:ext>
            </a:extLst>
          </p:cNvPr>
          <p:cNvSpPr/>
          <p:nvPr/>
        </p:nvSpPr>
        <p:spPr>
          <a:xfrm>
            <a:off x="0" y="2547257"/>
            <a:ext cx="8742556" cy="2016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97D01A-E58D-FF4E-FA6E-63B52D57234C}"/>
              </a:ext>
            </a:extLst>
          </p:cNvPr>
          <p:cNvSpPr txBox="1"/>
          <p:nvPr/>
        </p:nvSpPr>
        <p:spPr>
          <a:xfrm>
            <a:off x="42175" y="2139631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下位概念</a:t>
            </a:r>
          </a:p>
        </p:txBody>
      </p:sp>
    </p:spTree>
    <p:extLst>
      <p:ext uri="{BB962C8B-B14F-4D97-AF65-F5344CB8AC3E}">
        <p14:creationId xmlns:p14="http://schemas.microsoft.com/office/powerpoint/2010/main" val="421279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1819C1B-24D3-A15E-65A7-885DBB04FF1E}"/>
              </a:ext>
            </a:extLst>
          </p:cNvPr>
          <p:cNvSpPr/>
          <p:nvPr/>
        </p:nvSpPr>
        <p:spPr>
          <a:xfrm>
            <a:off x="3905250" y="1276350"/>
            <a:ext cx="4819650" cy="20764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概念レベル算出部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FF399CF-6BA3-1EE3-7E07-D8BFB475A89B}"/>
              </a:ext>
            </a:extLst>
          </p:cNvPr>
          <p:cNvSpPr/>
          <p:nvPr/>
        </p:nvSpPr>
        <p:spPr>
          <a:xfrm>
            <a:off x="7354886" y="1672948"/>
            <a:ext cx="1025515" cy="4713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下位概念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検索処理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52EE660-3B40-58DB-9510-5C9943CD9B2B}"/>
              </a:ext>
            </a:extLst>
          </p:cNvPr>
          <p:cNvSpPr/>
          <p:nvPr/>
        </p:nvSpPr>
        <p:spPr>
          <a:xfrm>
            <a:off x="4403965" y="1673793"/>
            <a:ext cx="1025515" cy="4713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同義語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検索処理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113566-5945-79E4-2E0C-D6FF824BC759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6781331" y="1908646"/>
            <a:ext cx="573555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55D4930-9F3D-D6DA-9892-BBE156E1ED39}"/>
              </a:ext>
            </a:extLst>
          </p:cNvPr>
          <p:cNvSpPr/>
          <p:nvPr/>
        </p:nvSpPr>
        <p:spPr>
          <a:xfrm>
            <a:off x="6127014" y="1694193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同義語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8BD8FE0-77D0-61A7-462A-6ECA54AE47F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429480" y="1909490"/>
            <a:ext cx="697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CFDBE7B5-8B26-6326-C971-F56ED4797409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 flipH="1">
            <a:off x="8171144" y="1908646"/>
            <a:ext cx="209257" cy="1062889"/>
          </a:xfrm>
          <a:prstGeom prst="bentConnector4">
            <a:avLst>
              <a:gd name="adj1" fmla="val -112131"/>
              <a:gd name="adj2" fmla="val 1215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28CB430-0F87-F6F8-A53A-E5905B2CDCEE}"/>
              </a:ext>
            </a:extLst>
          </p:cNvPr>
          <p:cNvSpPr/>
          <p:nvPr/>
        </p:nvSpPr>
        <p:spPr>
          <a:xfrm>
            <a:off x="7803446" y="2540942"/>
            <a:ext cx="735396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下位概念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A4582F7-BC49-4FB0-BBEA-91DF15FC01DB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171144" y="2144344"/>
            <a:ext cx="0" cy="39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50DE595-6475-6E94-332C-7A75F7F2537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774125" y="1908646"/>
            <a:ext cx="629840" cy="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AFBC2F19-467A-A626-DF6E-4B27193E3C2C}"/>
              </a:ext>
            </a:extLst>
          </p:cNvPr>
          <p:cNvSpPr/>
          <p:nvPr/>
        </p:nvSpPr>
        <p:spPr>
          <a:xfrm>
            <a:off x="6695316" y="4008235"/>
            <a:ext cx="897120" cy="3525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4D45467-7B7C-7CBC-5524-3DABD41270A5}"/>
              </a:ext>
            </a:extLst>
          </p:cNvPr>
          <p:cNvSpPr txBox="1"/>
          <p:nvPr/>
        </p:nvSpPr>
        <p:spPr>
          <a:xfrm>
            <a:off x="3774125" y="4046025"/>
            <a:ext cx="3001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8ACEB294-AF90-010C-70DE-769B70E05111}"/>
              </a:ext>
            </a:extLst>
          </p:cNvPr>
          <p:cNvSpPr/>
          <p:nvPr/>
        </p:nvSpPr>
        <p:spPr>
          <a:xfrm>
            <a:off x="6243968" y="3505851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3E0FC17-1B1D-CABA-BAC8-5CB2DAF86C3D}"/>
              </a:ext>
            </a:extLst>
          </p:cNvPr>
          <p:cNvSpPr txBox="1"/>
          <p:nvPr/>
        </p:nvSpPr>
        <p:spPr>
          <a:xfrm>
            <a:off x="3790806" y="3543640"/>
            <a:ext cx="2539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5992700-BFE7-C78C-5320-EBEB2B0CB790}"/>
              </a:ext>
            </a:extLst>
          </p:cNvPr>
          <p:cNvSpPr/>
          <p:nvPr/>
        </p:nvSpPr>
        <p:spPr>
          <a:xfrm>
            <a:off x="3227553" y="1744115"/>
            <a:ext cx="546572" cy="3290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483CAD7-EF69-1289-D21E-A4AF9B1F9DEF}"/>
              </a:ext>
            </a:extLst>
          </p:cNvPr>
          <p:cNvSpPr/>
          <p:nvPr/>
        </p:nvSpPr>
        <p:spPr>
          <a:xfrm>
            <a:off x="3157425" y="2569104"/>
            <a:ext cx="629840" cy="3978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概念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レベル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D662C778-C594-DDD8-4B68-6C2FA61BF216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3787266" y="2144339"/>
            <a:ext cx="3762401" cy="623667"/>
          </a:xfrm>
          <a:prstGeom prst="bentConnector3">
            <a:avLst>
              <a:gd name="adj1" fmla="val 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1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3F23E6DE-B772-67CF-98BE-F19A9DF8F19B}"/>
              </a:ext>
            </a:extLst>
          </p:cNvPr>
          <p:cNvSpPr/>
          <p:nvPr/>
        </p:nvSpPr>
        <p:spPr>
          <a:xfrm>
            <a:off x="4874672" y="707206"/>
            <a:ext cx="638175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入力単語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06E5871-45F0-E6D5-0000-801403DCD1D3}"/>
              </a:ext>
            </a:extLst>
          </p:cNvPr>
          <p:cNvSpPr/>
          <p:nvPr/>
        </p:nvSpPr>
        <p:spPr>
          <a:xfrm>
            <a:off x="3400422" y="1952625"/>
            <a:ext cx="938213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同義語</a:t>
            </a:r>
            <a:r>
              <a:rPr lang="en-US" altLang="ja-JP" sz="1050" dirty="0">
                <a:solidFill>
                  <a:schemeClr val="tx1"/>
                </a:solidFill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26E8973-A467-FEE5-B24E-EE9EAB23FEE7}"/>
              </a:ext>
            </a:extLst>
          </p:cNvPr>
          <p:cNvSpPr/>
          <p:nvPr/>
        </p:nvSpPr>
        <p:spPr>
          <a:xfrm>
            <a:off x="4923232" y="1977509"/>
            <a:ext cx="938213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同義語</a:t>
            </a:r>
            <a:r>
              <a:rPr lang="en-US" altLang="ja-JP" sz="1050" dirty="0">
                <a:solidFill>
                  <a:schemeClr val="tx1"/>
                </a:solidFill>
              </a:rPr>
              <a:t>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4DC0A73-A03A-B5BA-0EEE-DB2AD0157DDE}"/>
              </a:ext>
            </a:extLst>
          </p:cNvPr>
          <p:cNvSpPr/>
          <p:nvPr/>
        </p:nvSpPr>
        <p:spPr>
          <a:xfrm>
            <a:off x="6555680" y="1977509"/>
            <a:ext cx="938213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同義語</a:t>
            </a:r>
            <a:r>
              <a:rPr lang="en-US" altLang="ja-JP" sz="1050" dirty="0">
                <a:solidFill>
                  <a:schemeClr val="tx1"/>
                </a:solidFill>
              </a:rPr>
              <a:t>3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71AE3DA-6A68-DC66-21B3-260241ED9030}"/>
              </a:ext>
            </a:extLst>
          </p:cNvPr>
          <p:cNvSpPr/>
          <p:nvPr/>
        </p:nvSpPr>
        <p:spPr>
          <a:xfrm>
            <a:off x="816399" y="1819275"/>
            <a:ext cx="8754721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ADAD6F-7E3D-6521-79C3-42E2C98A98C4}"/>
              </a:ext>
            </a:extLst>
          </p:cNvPr>
          <p:cNvSpPr txBox="1"/>
          <p:nvPr/>
        </p:nvSpPr>
        <p:spPr>
          <a:xfrm>
            <a:off x="4470134" y="2002393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664FE6-137D-7AA1-6A4A-EBA79114EAD9}"/>
              </a:ext>
            </a:extLst>
          </p:cNvPr>
          <p:cNvSpPr txBox="1"/>
          <p:nvPr/>
        </p:nvSpPr>
        <p:spPr>
          <a:xfrm>
            <a:off x="6086574" y="205266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E9F36F-3C41-86C3-2C2E-2576BF4DB874}"/>
              </a:ext>
            </a:extLst>
          </p:cNvPr>
          <p:cNvSpPr txBox="1"/>
          <p:nvPr/>
        </p:nvSpPr>
        <p:spPr>
          <a:xfrm>
            <a:off x="1007386" y="161499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同義語リスト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6916004-67C5-3C7C-2970-F7358E90A820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3869529" y="2371725"/>
            <a:ext cx="0" cy="787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BABD73-15BD-5CAE-1369-52E4A4EF78CD}"/>
              </a:ext>
            </a:extLst>
          </p:cNvPr>
          <p:cNvSpPr/>
          <p:nvPr/>
        </p:nvSpPr>
        <p:spPr>
          <a:xfrm>
            <a:off x="1800996" y="3280280"/>
            <a:ext cx="4140676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AAC7A08-7224-95CA-D18B-8254E2FF3C67}"/>
              </a:ext>
            </a:extLst>
          </p:cNvPr>
          <p:cNvSpPr/>
          <p:nvPr/>
        </p:nvSpPr>
        <p:spPr>
          <a:xfrm>
            <a:off x="1895420" y="3423155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2544020-9C77-64A7-0E28-C19D3D53BB0E}"/>
              </a:ext>
            </a:extLst>
          </p:cNvPr>
          <p:cNvSpPr/>
          <p:nvPr/>
        </p:nvSpPr>
        <p:spPr>
          <a:xfrm>
            <a:off x="4419927" y="3436000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469244-E01E-BB70-6642-0782CE080958}"/>
              </a:ext>
            </a:extLst>
          </p:cNvPr>
          <p:cNvSpPr txBox="1"/>
          <p:nvPr/>
        </p:nvSpPr>
        <p:spPr>
          <a:xfrm>
            <a:off x="692707" y="3503567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リスト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9DB193-C0D1-6002-8985-FB070E4E37B0}"/>
              </a:ext>
            </a:extLst>
          </p:cNvPr>
          <p:cNvSpPr txBox="1"/>
          <p:nvPr/>
        </p:nvSpPr>
        <p:spPr>
          <a:xfrm>
            <a:off x="3438868" y="352053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0CAA119-93A9-3FB1-B992-657CB59E5D7B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2462714" y="3842255"/>
            <a:ext cx="0" cy="959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069447-87E9-C981-C864-BA4B9BB8A7B7}"/>
              </a:ext>
            </a:extLst>
          </p:cNvPr>
          <p:cNvSpPr/>
          <p:nvPr/>
        </p:nvSpPr>
        <p:spPr>
          <a:xfrm>
            <a:off x="1756124" y="4811634"/>
            <a:ext cx="4181579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C7BA017-C190-4FFB-7C7B-01AC0DC234F4}"/>
              </a:ext>
            </a:extLst>
          </p:cNvPr>
          <p:cNvSpPr/>
          <p:nvPr/>
        </p:nvSpPr>
        <p:spPr>
          <a:xfrm>
            <a:off x="1983003" y="4938459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1-1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FEF64E5-9397-63F5-59B1-8D5F2EFA9895}"/>
              </a:ext>
            </a:extLst>
          </p:cNvPr>
          <p:cNvSpPr/>
          <p:nvPr/>
        </p:nvSpPr>
        <p:spPr>
          <a:xfrm>
            <a:off x="4399950" y="4982037"/>
            <a:ext cx="1134588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下位概念</a:t>
            </a:r>
            <a:r>
              <a:rPr lang="en-US" altLang="ja-JP" sz="1050" dirty="0">
                <a:solidFill>
                  <a:schemeClr val="tx1"/>
                </a:solidFill>
              </a:rPr>
              <a:t>1-2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29B6AE-5302-DA3E-C63C-364EE6EB271C}"/>
                  </a:ext>
                </a:extLst>
              </p:cNvPr>
              <p:cNvSpPr txBox="1"/>
              <p:nvPr/>
            </p:nvSpPr>
            <p:spPr>
              <a:xfrm>
                <a:off x="1010354" y="1861770"/>
                <a:ext cx="123890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m:rPr>
                          <m:lit/>
                        </m:rP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05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29B6AE-5302-DA3E-C63C-364EE6EB2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54" y="1861770"/>
                <a:ext cx="1238908" cy="26161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A5048FC-41F3-2C5E-F43E-36BC09221059}"/>
                  </a:ext>
                </a:extLst>
              </p:cNvPr>
              <p:cNvSpPr txBox="1"/>
              <p:nvPr/>
            </p:nvSpPr>
            <p:spPr>
              <a:xfrm>
                <a:off x="6022277" y="3394415"/>
                <a:ext cx="3417089" cy="4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𝑐𝑜𝑛𝑐𝑒𝑝𝑡</m:t>
                      </m:r>
                      <m:r>
                        <m:rPr>
                          <m:lit/>
                        </m:rPr>
                        <a:rPr lang="en-US" altLang="ja-JP" sz="105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下位概念リスト</m:t>
                          </m:r>
                          <m:r>
                            <a:rPr lang="ja-JP" altLang="en-US" sz="1050" i="1" smtClean="0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要素数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  <m:r>
                                <m:rPr>
                                  <m:lit/>
                                </m:rP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105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A5048FC-41F3-2C5E-F43E-36BC0922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77" y="3394415"/>
                <a:ext cx="3417089" cy="4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A05C175-1066-F24F-6CB8-4336BDD190D3}"/>
              </a:ext>
            </a:extLst>
          </p:cNvPr>
          <p:cNvSpPr txBox="1"/>
          <p:nvPr/>
        </p:nvSpPr>
        <p:spPr>
          <a:xfrm>
            <a:off x="673764" y="5037101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リスト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E0D53AB-A7C7-3752-C144-A4A19C52123C}"/>
                  </a:ext>
                </a:extLst>
              </p:cNvPr>
              <p:cNvSpPr txBox="1"/>
              <p:nvPr/>
            </p:nvSpPr>
            <p:spPr>
              <a:xfrm>
                <a:off x="6320108" y="4942768"/>
                <a:ext cx="2825622" cy="4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𝑐𝑜𝑛𝑐𝑒𝑝𝑡</m:t>
                      </m:r>
                      <m:r>
                        <m:rPr>
                          <m:lit/>
                        </m:rPr>
                        <a:rPr lang="en-US" altLang="ja-JP" sz="105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+=</m:t>
                      </m:r>
                      <m:f>
                        <m:fPr>
                          <m:ctrlPr>
                            <a:rPr lang="en-US" altLang="ja-JP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下位概念リスト</m:t>
                          </m:r>
                          <m:r>
                            <a:rPr lang="ja-JP" altLang="en-US" sz="1050" i="1" smtClean="0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sz="1050" i="1">
                              <a:latin typeface="Cambria Math" panose="02040503050406030204" pitchFamily="18" charset="0"/>
                            </a:rPr>
                            <m:t>要素数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  <m:r>
                                <m:rPr>
                                  <m:lit/>
                                </m:rP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ja-JP" sz="105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105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E0D53AB-A7C7-3752-C144-A4A19C521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108" y="4942768"/>
                <a:ext cx="2825622" cy="417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B76DADE-A957-8DE4-0DD4-77859BC8711D}"/>
              </a:ext>
            </a:extLst>
          </p:cNvPr>
          <p:cNvCxnSpPr>
            <a:cxnSpLocks/>
            <a:stCxn id="27" idx="4"/>
            <a:endCxn id="43" idx="0"/>
          </p:cNvCxnSpPr>
          <p:nvPr/>
        </p:nvCxnSpPr>
        <p:spPr>
          <a:xfrm flipH="1">
            <a:off x="2546613" y="5357559"/>
            <a:ext cx="3684" cy="760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782E7C-D6D6-FEC0-822E-0BC303842E49}"/>
              </a:ext>
            </a:extLst>
          </p:cNvPr>
          <p:cNvSpPr txBox="1"/>
          <p:nvPr/>
        </p:nvSpPr>
        <p:spPr>
          <a:xfrm>
            <a:off x="1781019" y="6118329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下位概念が存在しない</a:t>
            </a:r>
            <a:endParaRPr kumimoji="1" lang="ja-JP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80982D1-B6DE-47BC-6B82-A109FC739FE6}"/>
                  </a:ext>
                </a:extLst>
              </p:cNvPr>
              <p:cNvSpPr txBox="1"/>
              <p:nvPr/>
            </p:nvSpPr>
            <p:spPr>
              <a:xfrm>
                <a:off x="1218094" y="4375236"/>
                <a:ext cx="13362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m:rPr>
                        <m:lit/>
                      </m:rP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+= 1</m:t>
                    </m:r>
                  </m:oMath>
                </a14:m>
                <a:r>
                  <a:rPr lang="en-US" altLang="ja-JP" sz="1800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80982D1-B6DE-47BC-6B82-A109FC739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94" y="4375236"/>
                <a:ext cx="13362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242D3F9-9749-4549-A263-13A0C3F1B932}"/>
              </a:ext>
            </a:extLst>
          </p:cNvPr>
          <p:cNvCxnSpPr>
            <a:cxnSpLocks/>
            <a:stCxn id="43" idx="0"/>
            <a:endCxn id="28" idx="4"/>
          </p:cNvCxnSpPr>
          <p:nvPr/>
        </p:nvCxnSpPr>
        <p:spPr>
          <a:xfrm flipV="1">
            <a:off x="2546613" y="5401137"/>
            <a:ext cx="2420631" cy="717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0B2B8E3-6BF4-642F-A71B-898C51EA28AF}"/>
              </a:ext>
            </a:extLst>
          </p:cNvPr>
          <p:cNvCxnSpPr>
            <a:cxnSpLocks/>
            <a:stCxn id="28" idx="4"/>
            <a:endCxn id="60" idx="0"/>
          </p:cNvCxnSpPr>
          <p:nvPr/>
        </p:nvCxnSpPr>
        <p:spPr>
          <a:xfrm>
            <a:off x="4967244" y="5401137"/>
            <a:ext cx="0" cy="717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7330AFA-5A63-FA07-1013-D673530F490A}"/>
              </a:ext>
            </a:extLst>
          </p:cNvPr>
          <p:cNvSpPr txBox="1"/>
          <p:nvPr/>
        </p:nvSpPr>
        <p:spPr>
          <a:xfrm>
            <a:off x="4201650" y="6118329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下位概念が存在しない</a:t>
            </a:r>
            <a:endParaRPr kumimoji="1" lang="ja-JP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38C9B3F-7996-C16D-FA7F-AFC612845A5D}"/>
                  </a:ext>
                </a:extLst>
              </p:cNvPr>
              <p:cNvSpPr txBox="1"/>
              <p:nvPr/>
            </p:nvSpPr>
            <p:spPr>
              <a:xfrm>
                <a:off x="6022277" y="5681615"/>
                <a:ext cx="13362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m:rPr>
                        <m:lit/>
                      </m:rP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−= 1</m:t>
                    </m:r>
                  </m:oMath>
                </a14:m>
                <a:r>
                  <a:rPr lang="en-US" altLang="ja-JP" sz="1800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38C9B3F-7996-C16D-FA7F-AFC612845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77" y="5681615"/>
                <a:ext cx="13362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3388886C-E7EF-9DC0-41FD-E9BA34DD5CFD}"/>
              </a:ext>
            </a:extLst>
          </p:cNvPr>
          <p:cNvCxnSpPr>
            <a:cxnSpLocks/>
            <a:stCxn id="60" idx="3"/>
            <a:endCxn id="15" idx="2"/>
          </p:cNvCxnSpPr>
          <p:nvPr/>
        </p:nvCxnSpPr>
        <p:spPr>
          <a:xfrm flipH="1" flipV="1">
            <a:off x="4419927" y="3645550"/>
            <a:ext cx="1312911" cy="2599737"/>
          </a:xfrm>
          <a:prstGeom prst="bentConnector5">
            <a:avLst>
              <a:gd name="adj1" fmla="val -26843"/>
              <a:gd name="adj2" fmla="val 63800"/>
              <a:gd name="adj3" fmla="val 1174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B4EC20A3-2685-90ED-3B51-E8E51B3B4F1D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5193760" y="1297756"/>
            <a:ext cx="0" cy="521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8454979-627F-99AB-88C7-1D036DA657FE}"/>
              </a:ext>
            </a:extLst>
          </p:cNvPr>
          <p:cNvSpPr txBox="1"/>
          <p:nvPr/>
        </p:nvSpPr>
        <p:spPr>
          <a:xfrm>
            <a:off x="5148286" y="142096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同義語検索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66BB75D-CA46-FD3D-81C3-0CA5839CCEC4}"/>
              </a:ext>
            </a:extLst>
          </p:cNvPr>
          <p:cNvSpPr txBox="1"/>
          <p:nvPr/>
        </p:nvSpPr>
        <p:spPr>
          <a:xfrm>
            <a:off x="3852612" y="2618579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B15990F-78CB-679D-7978-6A00045791B5}"/>
              </a:ext>
            </a:extLst>
          </p:cNvPr>
          <p:cNvSpPr txBox="1"/>
          <p:nvPr/>
        </p:nvSpPr>
        <p:spPr>
          <a:xfrm>
            <a:off x="2407843" y="424216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4B63A34-BA48-29B9-8EA7-2F6F201E7279}"/>
              </a:ext>
            </a:extLst>
          </p:cNvPr>
          <p:cNvSpPr txBox="1"/>
          <p:nvPr/>
        </p:nvSpPr>
        <p:spPr>
          <a:xfrm>
            <a:off x="2533231" y="5610497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2C268DE-E65A-2C9A-04F4-EB53ECB2D495}"/>
              </a:ext>
            </a:extLst>
          </p:cNvPr>
          <p:cNvSpPr txBox="1"/>
          <p:nvPr/>
        </p:nvSpPr>
        <p:spPr>
          <a:xfrm>
            <a:off x="4911506" y="559646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8C68EBA-459B-7C8E-47C3-7113BD5DC1B9}"/>
              </a:ext>
            </a:extLst>
          </p:cNvPr>
          <p:cNvSpPr txBox="1"/>
          <p:nvPr/>
        </p:nvSpPr>
        <p:spPr>
          <a:xfrm>
            <a:off x="4699246" y="710187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/>
              <a:t>1</a:t>
            </a:r>
            <a:endParaRPr kumimoji="1" lang="ja-JP" altLang="en-US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6A54D1BF-33B1-2AB0-4BB0-50662B550C10}"/>
                  </a:ext>
                </a:extLst>
              </p:cNvPr>
              <p:cNvSpPr txBox="1"/>
              <p:nvPr/>
            </p:nvSpPr>
            <p:spPr>
              <a:xfrm>
                <a:off x="3643105" y="1036096"/>
                <a:ext cx="1327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 smtClean="0">
                          <a:latin typeface="Cambria Math" panose="02040503050406030204" pitchFamily="18" charset="0"/>
                        </a:rPr>
                        <m:t>𝑐𝑜𝑛𝑐𝑒𝑝𝑡</m:t>
                      </m:r>
                      <m:r>
                        <m:rPr>
                          <m:lit/>
                        </m:rPr>
                        <a:rPr lang="en-US" altLang="ja-JP" sz="105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ja-JP" sz="1050" i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altLang="ja-JP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050" dirty="0"/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6A54D1BF-33B1-2AB0-4BB0-50662B550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05" y="1036096"/>
                <a:ext cx="132711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EB81AA3-02E0-DB1A-C38D-2F68ADFF89CE}"/>
              </a:ext>
            </a:extLst>
          </p:cNvPr>
          <p:cNvSpPr txBox="1"/>
          <p:nvPr/>
        </p:nvSpPr>
        <p:spPr>
          <a:xfrm>
            <a:off x="3643105" y="900244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2</a:t>
            </a:r>
            <a:endParaRPr kumimoji="1" lang="ja-JP" altLang="en-US" sz="1050" b="1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39E052E-9135-82AC-6CAE-F541A59763FD}"/>
              </a:ext>
            </a:extLst>
          </p:cNvPr>
          <p:cNvSpPr txBox="1"/>
          <p:nvPr/>
        </p:nvSpPr>
        <p:spPr>
          <a:xfrm>
            <a:off x="756801" y="1614999"/>
            <a:ext cx="396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4-6</a:t>
            </a:r>
            <a:endParaRPr kumimoji="1" lang="ja-JP" altLang="en-US" sz="1050" b="1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819B8D5-E8D4-C3DC-6543-6083A31936A7}"/>
              </a:ext>
            </a:extLst>
          </p:cNvPr>
          <p:cNvSpPr txBox="1"/>
          <p:nvPr/>
        </p:nvSpPr>
        <p:spPr>
          <a:xfrm>
            <a:off x="486011" y="1096022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/>
              <a:t>7</a:t>
            </a:r>
            <a:endParaRPr kumimoji="1" lang="ja-JP" altLang="en-US" sz="1050" b="1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3071236-49F9-CAC5-ADA4-68C335E6FFF4}"/>
              </a:ext>
            </a:extLst>
          </p:cNvPr>
          <p:cNvSpPr txBox="1"/>
          <p:nvPr/>
        </p:nvSpPr>
        <p:spPr>
          <a:xfrm>
            <a:off x="3101539" y="1907158"/>
            <a:ext cx="452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/>
              <a:t>7(b)</a:t>
            </a:r>
            <a:endParaRPr kumimoji="1" lang="ja-JP" altLang="en-US" sz="1050" b="1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49238B2D-3004-B262-95D9-44FFC9542D0D}"/>
              </a:ext>
            </a:extLst>
          </p:cNvPr>
          <p:cNvSpPr txBox="1"/>
          <p:nvPr/>
        </p:nvSpPr>
        <p:spPr>
          <a:xfrm>
            <a:off x="924069" y="3310672"/>
            <a:ext cx="7553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7(d),7(e)</a:t>
            </a:r>
            <a:endParaRPr kumimoji="1" lang="ja-JP" altLang="en-US" sz="1050" b="1" dirty="0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DFC7AB3-5251-B7FF-DB04-F6D14871639A}"/>
              </a:ext>
            </a:extLst>
          </p:cNvPr>
          <p:cNvSpPr/>
          <p:nvPr/>
        </p:nvSpPr>
        <p:spPr>
          <a:xfrm>
            <a:off x="552450" y="1345202"/>
            <a:ext cx="9148303" cy="152729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FFDD8FD-1987-FDE1-CC08-F41BF9490206}"/>
              </a:ext>
            </a:extLst>
          </p:cNvPr>
          <p:cNvSpPr txBox="1"/>
          <p:nvPr/>
        </p:nvSpPr>
        <p:spPr>
          <a:xfrm>
            <a:off x="790334" y="1861163"/>
            <a:ext cx="4491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7(a)</a:t>
            </a:r>
            <a:endParaRPr kumimoji="1" lang="ja-JP" altLang="en-US" sz="1050" b="1" dirty="0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82BA103-3133-898A-0AC9-0A09040A73C2}"/>
              </a:ext>
            </a:extLst>
          </p:cNvPr>
          <p:cNvSpPr/>
          <p:nvPr/>
        </p:nvSpPr>
        <p:spPr>
          <a:xfrm>
            <a:off x="544176" y="3158881"/>
            <a:ext cx="8629427" cy="328370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49CE606-0E77-3D2F-37C9-58FF8A8E1AF7}"/>
              </a:ext>
            </a:extLst>
          </p:cNvPr>
          <p:cNvSpPr txBox="1"/>
          <p:nvPr/>
        </p:nvSpPr>
        <p:spPr>
          <a:xfrm>
            <a:off x="544176" y="2934886"/>
            <a:ext cx="421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</a:t>
            </a:r>
            <a:endParaRPr kumimoji="1" lang="ja-JP" altLang="en-US" sz="1050" b="1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E2385814-A977-B296-B012-FA68C0FF7387}"/>
              </a:ext>
            </a:extLst>
          </p:cNvPr>
          <p:cNvSpPr txBox="1"/>
          <p:nvPr/>
        </p:nvSpPr>
        <p:spPr>
          <a:xfrm>
            <a:off x="6393010" y="3306895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</a:t>
            </a:r>
            <a:r>
              <a:rPr lang="en-US" altLang="ja-JP" sz="1050" b="1" dirty="0" err="1"/>
              <a:t>i</a:t>
            </a:r>
            <a:endParaRPr kumimoji="1" lang="ja-JP" altLang="en-US" sz="1050" b="1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7B8201D-9191-EFAB-88AE-50E335B3D58B}"/>
              </a:ext>
            </a:extLst>
          </p:cNvPr>
          <p:cNvSpPr txBox="1"/>
          <p:nvPr/>
        </p:nvSpPr>
        <p:spPr>
          <a:xfrm>
            <a:off x="831566" y="4873105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7(f)iv,7(f)v</a:t>
            </a:r>
            <a:endParaRPr kumimoji="1" lang="ja-JP" altLang="en-US" sz="1050" b="1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11D24D94-FB48-38B4-64B3-7202724FB22B}"/>
              </a:ext>
            </a:extLst>
          </p:cNvPr>
          <p:cNvSpPr txBox="1"/>
          <p:nvPr/>
        </p:nvSpPr>
        <p:spPr>
          <a:xfrm>
            <a:off x="5824964" y="1316310"/>
            <a:ext cx="261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/>
              <a:t>3</a:t>
            </a:r>
            <a:endParaRPr kumimoji="1" lang="ja-JP" altLang="en-US" sz="1050" b="1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0D506FEC-178D-55FC-E8D3-F7F77991151B}"/>
              </a:ext>
            </a:extLst>
          </p:cNvPr>
          <p:cNvSpPr txBox="1"/>
          <p:nvPr/>
        </p:nvSpPr>
        <p:spPr>
          <a:xfrm>
            <a:off x="4698302" y="2613066"/>
            <a:ext cx="452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/>
              <a:t>7(c)</a:t>
            </a:r>
            <a:endParaRPr kumimoji="1" lang="ja-JP" altLang="en-US" sz="1050" b="1" dirty="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32DA658-1625-C2F5-4A4D-28350F3FCB74}"/>
              </a:ext>
            </a:extLst>
          </p:cNvPr>
          <p:cNvSpPr txBox="1"/>
          <p:nvPr/>
        </p:nvSpPr>
        <p:spPr>
          <a:xfrm>
            <a:off x="1733575" y="3259139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7(f)ii</a:t>
            </a:r>
            <a:endParaRPr kumimoji="1" lang="ja-JP" altLang="en-US" sz="1050" b="1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84F1EC0-5E4C-5DA0-19C3-D21BC3E81977}"/>
              </a:ext>
            </a:extLst>
          </p:cNvPr>
          <p:cNvSpPr txBox="1"/>
          <p:nvPr/>
        </p:nvSpPr>
        <p:spPr>
          <a:xfrm>
            <a:off x="2427051" y="4069398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7(f)iii</a:t>
            </a:r>
            <a:endParaRPr kumimoji="1" lang="ja-JP" altLang="en-US" sz="1050" b="1" dirty="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75E0FFDB-3148-E6B8-542F-C64FB881C93D}"/>
              </a:ext>
            </a:extLst>
          </p:cNvPr>
          <p:cNvSpPr/>
          <p:nvPr/>
        </p:nvSpPr>
        <p:spPr>
          <a:xfrm>
            <a:off x="729992" y="4460008"/>
            <a:ext cx="8309233" cy="191223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F042953F-99B5-3862-D662-3E1326D11976}"/>
              </a:ext>
            </a:extLst>
          </p:cNvPr>
          <p:cNvSpPr txBox="1"/>
          <p:nvPr/>
        </p:nvSpPr>
        <p:spPr>
          <a:xfrm>
            <a:off x="686888" y="4215326"/>
            <a:ext cx="421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7(f)</a:t>
            </a:r>
            <a:endParaRPr kumimoji="1" lang="ja-JP" altLang="en-US" sz="1050" b="1" dirty="0"/>
          </a:p>
        </p:txBody>
      </p: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D94F1000-DB19-5EAB-B19C-FD7C5F4A86ED}"/>
              </a:ext>
            </a:extLst>
          </p:cNvPr>
          <p:cNvCxnSpPr>
            <a:cxnSpLocks/>
            <a:stCxn id="15" idx="4"/>
            <a:endCxn id="155" idx="0"/>
          </p:cNvCxnSpPr>
          <p:nvPr/>
        </p:nvCxnSpPr>
        <p:spPr>
          <a:xfrm>
            <a:off x="4987221" y="3855100"/>
            <a:ext cx="0" cy="378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6D5437D7-3636-9008-F3C6-C820A0BEED36}"/>
              </a:ext>
            </a:extLst>
          </p:cNvPr>
          <p:cNvSpPr txBox="1"/>
          <p:nvPr/>
        </p:nvSpPr>
        <p:spPr>
          <a:xfrm>
            <a:off x="4221627" y="4233697"/>
            <a:ext cx="1531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下位概念が存在しない</a:t>
            </a:r>
            <a:endParaRPr kumimoji="1" lang="ja-JP" altLang="en-US" sz="1050" dirty="0"/>
          </a:p>
        </p:txBody>
      </p:sp>
      <p:cxnSp>
        <p:nvCxnSpPr>
          <p:cNvPr id="158" name="コネクタ: カギ線 157">
            <a:extLst>
              <a:ext uri="{FF2B5EF4-FFF2-40B4-BE49-F238E27FC236}">
                <a16:creationId xmlns:a16="http://schemas.microsoft.com/office/drawing/2014/main" id="{061B4E0F-23B9-BC23-275F-78371EB2BFFD}"/>
              </a:ext>
            </a:extLst>
          </p:cNvPr>
          <p:cNvCxnSpPr>
            <a:cxnSpLocks/>
            <a:stCxn id="155" idx="3"/>
            <a:endCxn id="4" idx="4"/>
          </p:cNvCxnSpPr>
          <p:nvPr/>
        </p:nvCxnSpPr>
        <p:spPr>
          <a:xfrm flipH="1" flipV="1">
            <a:off x="5392339" y="2396609"/>
            <a:ext cx="360476" cy="1964046"/>
          </a:xfrm>
          <a:prstGeom prst="bentConnector4">
            <a:avLst>
              <a:gd name="adj1" fmla="val -89839"/>
              <a:gd name="adj2" fmla="val 672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FBA7D7B4-57D4-D6A6-BF02-8796A76860EB}"/>
              </a:ext>
            </a:extLst>
          </p:cNvPr>
          <p:cNvSpPr txBox="1"/>
          <p:nvPr/>
        </p:nvSpPr>
        <p:spPr>
          <a:xfrm>
            <a:off x="4927184" y="3982538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下位概念</a:t>
            </a:r>
            <a:r>
              <a:rPr kumimoji="1" lang="ja-JP" altLang="en-US" sz="1050" dirty="0"/>
              <a:t>検索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15EFBE6F-7EFC-DBF4-78C3-198254A9C3CA}"/>
              </a:ext>
            </a:extLst>
          </p:cNvPr>
          <p:cNvSpPr txBox="1"/>
          <p:nvPr/>
        </p:nvSpPr>
        <p:spPr>
          <a:xfrm>
            <a:off x="3666483" y="5073278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,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4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504AA1E-88C6-AD2A-C04E-A70E242C2C03}"/>
              </a:ext>
            </a:extLst>
          </p:cNvPr>
          <p:cNvSpPr/>
          <p:nvPr/>
        </p:nvSpPr>
        <p:spPr>
          <a:xfrm>
            <a:off x="-118644" y="0"/>
            <a:ext cx="11788440" cy="5530344"/>
          </a:xfrm>
          <a:custGeom>
            <a:avLst/>
            <a:gdLst>
              <a:gd name="connsiteX0" fmla="*/ 0 w 9439725"/>
              <a:gd name="connsiteY0" fmla="*/ 0 h 4041916"/>
              <a:gd name="connsiteX1" fmla="*/ 9439725 w 9439725"/>
              <a:gd name="connsiteY1" fmla="*/ 0 h 4041916"/>
              <a:gd name="connsiteX2" fmla="*/ 9439725 w 9439725"/>
              <a:gd name="connsiteY2" fmla="*/ 4041916 h 4041916"/>
              <a:gd name="connsiteX3" fmla="*/ 0 w 9439725"/>
              <a:gd name="connsiteY3" fmla="*/ 4041916 h 4041916"/>
              <a:gd name="connsiteX4" fmla="*/ 0 w 9439725"/>
              <a:gd name="connsiteY4" fmla="*/ 0 h 4041916"/>
              <a:gd name="connsiteX0" fmla="*/ 0 w 9439725"/>
              <a:gd name="connsiteY0" fmla="*/ 0 h 4041916"/>
              <a:gd name="connsiteX1" fmla="*/ 9439725 w 9439725"/>
              <a:gd name="connsiteY1" fmla="*/ 0 h 4041916"/>
              <a:gd name="connsiteX2" fmla="*/ 9439725 w 9439725"/>
              <a:gd name="connsiteY2" fmla="*/ 4041916 h 4041916"/>
              <a:gd name="connsiteX3" fmla="*/ 2972830 w 9439725"/>
              <a:gd name="connsiteY3" fmla="*/ 4027971 h 4041916"/>
              <a:gd name="connsiteX4" fmla="*/ 0 w 9439725"/>
              <a:gd name="connsiteY4" fmla="*/ 4041916 h 4041916"/>
              <a:gd name="connsiteX5" fmla="*/ 0 w 9439725"/>
              <a:gd name="connsiteY5" fmla="*/ 0 h 4041916"/>
              <a:gd name="connsiteX0" fmla="*/ 0 w 9439725"/>
              <a:gd name="connsiteY0" fmla="*/ 0 h 4041916"/>
              <a:gd name="connsiteX1" fmla="*/ 9439725 w 9439725"/>
              <a:gd name="connsiteY1" fmla="*/ 0 h 4041916"/>
              <a:gd name="connsiteX2" fmla="*/ 9439725 w 9439725"/>
              <a:gd name="connsiteY2" fmla="*/ 4041916 h 4041916"/>
              <a:gd name="connsiteX3" fmla="*/ 2972830 w 9439725"/>
              <a:gd name="connsiteY3" fmla="*/ 4027971 h 4041916"/>
              <a:gd name="connsiteX4" fmla="*/ 0 w 9439725"/>
              <a:gd name="connsiteY4" fmla="*/ 4041916 h 4041916"/>
              <a:gd name="connsiteX5" fmla="*/ 0 w 9439725"/>
              <a:gd name="connsiteY5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17505 w 9457230"/>
              <a:gd name="connsiteY4" fmla="*/ 4041916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17505 w 9457230"/>
              <a:gd name="connsiteY4" fmla="*/ 4041916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3094338 w 9457230"/>
              <a:gd name="connsiteY4" fmla="*/ 29545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3094338 w 9457230"/>
              <a:gd name="connsiteY4" fmla="*/ 29545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3094338 w 9457230"/>
              <a:gd name="connsiteY4" fmla="*/ 29545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2990335 w 9457230"/>
              <a:gd name="connsiteY3" fmla="*/ 4027971 h 4041916"/>
              <a:gd name="connsiteX4" fmla="*/ 4391797 w 9457230"/>
              <a:gd name="connsiteY4" fmla="*/ 29545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91797 w 9457230"/>
              <a:gd name="connsiteY4" fmla="*/ 29545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892738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892738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79440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4391797 w 9457230"/>
              <a:gd name="connsiteY4" fmla="*/ 2905095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4399006 w 9457230"/>
              <a:gd name="connsiteY3" fmla="*/ 4015614 h 4041916"/>
              <a:gd name="connsiteX4" fmla="*/ 3863399 w 9457230"/>
              <a:gd name="connsiteY4" fmla="*/ 26079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3913744 w 9457230"/>
              <a:gd name="connsiteY3" fmla="*/ 4025862 h 4041916"/>
              <a:gd name="connsiteX4" fmla="*/ 3863399 w 9457230"/>
              <a:gd name="connsiteY4" fmla="*/ 26079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17505 w 9457230"/>
              <a:gd name="connsiteY0" fmla="*/ 0 h 4041916"/>
              <a:gd name="connsiteX1" fmla="*/ 9457230 w 9457230"/>
              <a:gd name="connsiteY1" fmla="*/ 0 h 4041916"/>
              <a:gd name="connsiteX2" fmla="*/ 9457230 w 9457230"/>
              <a:gd name="connsiteY2" fmla="*/ 4041916 h 4041916"/>
              <a:gd name="connsiteX3" fmla="*/ 3870609 w 9457230"/>
              <a:gd name="connsiteY3" fmla="*/ 4015615 h 4041916"/>
              <a:gd name="connsiteX4" fmla="*/ 3863399 w 9457230"/>
              <a:gd name="connsiteY4" fmla="*/ 2607922 h 4041916"/>
              <a:gd name="connsiteX5" fmla="*/ 0 w 9457230"/>
              <a:gd name="connsiteY5" fmla="*/ 2915863 h 4041916"/>
              <a:gd name="connsiteX6" fmla="*/ 17505 w 9457230"/>
              <a:gd name="connsiteY6" fmla="*/ 0 h 4041916"/>
              <a:gd name="connsiteX0" fmla="*/ 6721 w 9446446"/>
              <a:gd name="connsiteY0" fmla="*/ 0 h 4041916"/>
              <a:gd name="connsiteX1" fmla="*/ 9446446 w 9446446"/>
              <a:gd name="connsiteY1" fmla="*/ 0 h 4041916"/>
              <a:gd name="connsiteX2" fmla="*/ 9446446 w 9446446"/>
              <a:gd name="connsiteY2" fmla="*/ 4041916 h 4041916"/>
              <a:gd name="connsiteX3" fmla="*/ 3859825 w 9446446"/>
              <a:gd name="connsiteY3" fmla="*/ 4015615 h 4041916"/>
              <a:gd name="connsiteX4" fmla="*/ 3852615 w 9446446"/>
              <a:gd name="connsiteY4" fmla="*/ 2607922 h 4041916"/>
              <a:gd name="connsiteX5" fmla="*/ 0 w 9446446"/>
              <a:gd name="connsiteY5" fmla="*/ 2639184 h 4041916"/>
              <a:gd name="connsiteX6" fmla="*/ 6721 w 9446446"/>
              <a:gd name="connsiteY6" fmla="*/ 0 h 4041916"/>
              <a:gd name="connsiteX0" fmla="*/ 379 w 9440104"/>
              <a:gd name="connsiteY0" fmla="*/ 0 h 4041916"/>
              <a:gd name="connsiteX1" fmla="*/ 9440104 w 9440104"/>
              <a:gd name="connsiteY1" fmla="*/ 0 h 4041916"/>
              <a:gd name="connsiteX2" fmla="*/ 9440104 w 9440104"/>
              <a:gd name="connsiteY2" fmla="*/ 4041916 h 4041916"/>
              <a:gd name="connsiteX3" fmla="*/ 3853483 w 9440104"/>
              <a:gd name="connsiteY3" fmla="*/ 4015615 h 4041916"/>
              <a:gd name="connsiteX4" fmla="*/ 3846273 w 9440104"/>
              <a:gd name="connsiteY4" fmla="*/ 2607922 h 4041916"/>
              <a:gd name="connsiteX5" fmla="*/ 4441 w 9440104"/>
              <a:gd name="connsiteY5" fmla="*/ 2649431 h 4041916"/>
              <a:gd name="connsiteX6" fmla="*/ 379 w 9440104"/>
              <a:gd name="connsiteY6" fmla="*/ 0 h 4041916"/>
              <a:gd name="connsiteX0" fmla="*/ 379 w 9440104"/>
              <a:gd name="connsiteY0" fmla="*/ 0 h 4041916"/>
              <a:gd name="connsiteX1" fmla="*/ 9440104 w 9440104"/>
              <a:gd name="connsiteY1" fmla="*/ 0 h 4041916"/>
              <a:gd name="connsiteX2" fmla="*/ 9440104 w 9440104"/>
              <a:gd name="connsiteY2" fmla="*/ 4041916 h 4041916"/>
              <a:gd name="connsiteX3" fmla="*/ 3853483 w 9440104"/>
              <a:gd name="connsiteY3" fmla="*/ 4015615 h 4041916"/>
              <a:gd name="connsiteX4" fmla="*/ 3846273 w 9440104"/>
              <a:gd name="connsiteY4" fmla="*/ 2607922 h 4041916"/>
              <a:gd name="connsiteX5" fmla="*/ 4441 w 9440104"/>
              <a:gd name="connsiteY5" fmla="*/ 2639184 h 4041916"/>
              <a:gd name="connsiteX6" fmla="*/ 379 w 9440104"/>
              <a:gd name="connsiteY6" fmla="*/ 0 h 4041916"/>
              <a:gd name="connsiteX0" fmla="*/ 157 w 9439882"/>
              <a:gd name="connsiteY0" fmla="*/ 0 h 4041916"/>
              <a:gd name="connsiteX1" fmla="*/ 9439882 w 9439882"/>
              <a:gd name="connsiteY1" fmla="*/ 0 h 4041916"/>
              <a:gd name="connsiteX2" fmla="*/ 9439882 w 9439882"/>
              <a:gd name="connsiteY2" fmla="*/ 4041916 h 4041916"/>
              <a:gd name="connsiteX3" fmla="*/ 3853261 w 9439882"/>
              <a:gd name="connsiteY3" fmla="*/ 4015615 h 4041916"/>
              <a:gd name="connsiteX4" fmla="*/ 3846051 w 9439882"/>
              <a:gd name="connsiteY4" fmla="*/ 2607922 h 4041916"/>
              <a:gd name="connsiteX5" fmla="*/ 18301 w 9439882"/>
              <a:gd name="connsiteY5" fmla="*/ 2434396 h 4041916"/>
              <a:gd name="connsiteX6" fmla="*/ 157 w 9439882"/>
              <a:gd name="connsiteY6" fmla="*/ 0 h 4041916"/>
              <a:gd name="connsiteX0" fmla="*/ 157 w 9439882"/>
              <a:gd name="connsiteY0" fmla="*/ 0 h 4041916"/>
              <a:gd name="connsiteX1" fmla="*/ 9439882 w 9439882"/>
              <a:gd name="connsiteY1" fmla="*/ 0 h 4041916"/>
              <a:gd name="connsiteX2" fmla="*/ 9439882 w 9439882"/>
              <a:gd name="connsiteY2" fmla="*/ 4041916 h 4041916"/>
              <a:gd name="connsiteX3" fmla="*/ 3853261 w 9439882"/>
              <a:gd name="connsiteY3" fmla="*/ 4015615 h 4041916"/>
              <a:gd name="connsiteX4" fmla="*/ 3860133 w 9439882"/>
              <a:gd name="connsiteY4" fmla="*/ 2471397 h 4041916"/>
              <a:gd name="connsiteX5" fmla="*/ 18301 w 9439882"/>
              <a:gd name="connsiteY5" fmla="*/ 2434396 h 4041916"/>
              <a:gd name="connsiteX6" fmla="*/ 157 w 9439882"/>
              <a:gd name="connsiteY6" fmla="*/ 0 h 4041916"/>
              <a:gd name="connsiteX0" fmla="*/ 157 w 9439882"/>
              <a:gd name="connsiteY0" fmla="*/ 0 h 4041916"/>
              <a:gd name="connsiteX1" fmla="*/ 9439882 w 9439882"/>
              <a:gd name="connsiteY1" fmla="*/ 0 h 4041916"/>
              <a:gd name="connsiteX2" fmla="*/ 9439882 w 9439882"/>
              <a:gd name="connsiteY2" fmla="*/ 4041916 h 4041916"/>
              <a:gd name="connsiteX3" fmla="*/ 3853261 w 9439882"/>
              <a:gd name="connsiteY3" fmla="*/ 4015615 h 4041916"/>
              <a:gd name="connsiteX4" fmla="*/ 3860133 w 9439882"/>
              <a:gd name="connsiteY4" fmla="*/ 2498702 h 4041916"/>
              <a:gd name="connsiteX5" fmla="*/ 18301 w 9439882"/>
              <a:gd name="connsiteY5" fmla="*/ 2434396 h 4041916"/>
              <a:gd name="connsiteX6" fmla="*/ 157 w 9439882"/>
              <a:gd name="connsiteY6" fmla="*/ 0 h 4041916"/>
              <a:gd name="connsiteX0" fmla="*/ 157 w 9439882"/>
              <a:gd name="connsiteY0" fmla="*/ 0 h 4041916"/>
              <a:gd name="connsiteX1" fmla="*/ 9439882 w 9439882"/>
              <a:gd name="connsiteY1" fmla="*/ 0 h 4041916"/>
              <a:gd name="connsiteX2" fmla="*/ 9439882 w 9439882"/>
              <a:gd name="connsiteY2" fmla="*/ 4041916 h 4041916"/>
              <a:gd name="connsiteX3" fmla="*/ 3853261 w 9439882"/>
              <a:gd name="connsiteY3" fmla="*/ 4015615 h 4041916"/>
              <a:gd name="connsiteX4" fmla="*/ 3846052 w 9439882"/>
              <a:gd name="connsiteY4" fmla="*/ 2444092 h 4041916"/>
              <a:gd name="connsiteX5" fmla="*/ 18301 w 9439882"/>
              <a:gd name="connsiteY5" fmla="*/ 2434396 h 4041916"/>
              <a:gd name="connsiteX6" fmla="*/ 157 w 9439882"/>
              <a:gd name="connsiteY6" fmla="*/ 0 h 4041916"/>
              <a:gd name="connsiteX0" fmla="*/ 157 w 9439882"/>
              <a:gd name="connsiteY0" fmla="*/ 0 h 4042920"/>
              <a:gd name="connsiteX1" fmla="*/ 9439882 w 9439882"/>
              <a:gd name="connsiteY1" fmla="*/ 0 h 4042920"/>
              <a:gd name="connsiteX2" fmla="*/ 9439882 w 9439882"/>
              <a:gd name="connsiteY2" fmla="*/ 4041916 h 4042920"/>
              <a:gd name="connsiteX3" fmla="*/ 3571635 w 9439882"/>
              <a:gd name="connsiteY3" fmla="*/ 4042920 h 4042920"/>
              <a:gd name="connsiteX4" fmla="*/ 3846052 w 9439882"/>
              <a:gd name="connsiteY4" fmla="*/ 2444092 h 4042920"/>
              <a:gd name="connsiteX5" fmla="*/ 18301 w 9439882"/>
              <a:gd name="connsiteY5" fmla="*/ 2434396 h 4042920"/>
              <a:gd name="connsiteX6" fmla="*/ 157 w 9439882"/>
              <a:gd name="connsiteY6" fmla="*/ 0 h 4042920"/>
              <a:gd name="connsiteX0" fmla="*/ 157 w 9439882"/>
              <a:gd name="connsiteY0" fmla="*/ 0 h 4042920"/>
              <a:gd name="connsiteX1" fmla="*/ 9439882 w 9439882"/>
              <a:gd name="connsiteY1" fmla="*/ 0 h 4042920"/>
              <a:gd name="connsiteX2" fmla="*/ 9439882 w 9439882"/>
              <a:gd name="connsiteY2" fmla="*/ 4041916 h 4042920"/>
              <a:gd name="connsiteX3" fmla="*/ 3571635 w 9439882"/>
              <a:gd name="connsiteY3" fmla="*/ 4042920 h 4042920"/>
              <a:gd name="connsiteX4" fmla="*/ 3578507 w 9439882"/>
              <a:gd name="connsiteY4" fmla="*/ 2457745 h 4042920"/>
              <a:gd name="connsiteX5" fmla="*/ 18301 w 9439882"/>
              <a:gd name="connsiteY5" fmla="*/ 2434396 h 4042920"/>
              <a:gd name="connsiteX6" fmla="*/ 157 w 9439882"/>
              <a:gd name="connsiteY6" fmla="*/ 0 h 404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39882" h="4042920">
                <a:moveTo>
                  <a:pt x="157" y="0"/>
                </a:moveTo>
                <a:lnTo>
                  <a:pt x="9439882" y="0"/>
                </a:lnTo>
                <a:lnTo>
                  <a:pt x="9439882" y="4041916"/>
                </a:lnTo>
                <a:lnTo>
                  <a:pt x="3571635" y="4042920"/>
                </a:lnTo>
                <a:cubicBezTo>
                  <a:pt x="3556877" y="3145526"/>
                  <a:pt x="3580910" y="3293357"/>
                  <a:pt x="3578507" y="2457745"/>
                </a:cubicBezTo>
                <a:lnTo>
                  <a:pt x="18301" y="2434396"/>
                </a:lnTo>
                <a:cubicBezTo>
                  <a:pt x="20541" y="1554668"/>
                  <a:pt x="-2083" y="879728"/>
                  <a:pt x="15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b="1" dirty="0">
                <a:solidFill>
                  <a:schemeClr val="tx1"/>
                </a:solidFill>
              </a:rPr>
              <a:t>　　　　　　　　　　　　　　</a:t>
            </a:r>
            <a:r>
              <a:rPr lang="en-US" altLang="ja-JP" sz="1400" b="1" dirty="0">
                <a:solidFill>
                  <a:schemeClr val="tx1"/>
                </a:solidFill>
              </a:rPr>
              <a:t>VDM++</a:t>
            </a:r>
            <a:r>
              <a:rPr lang="ja-JP" altLang="en-US" sz="1400" b="1" dirty="0">
                <a:solidFill>
                  <a:schemeClr val="tx1"/>
                </a:solidFill>
              </a:rPr>
              <a:t>仕様書生成部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456B8A0-7D34-66A8-D691-F782E014FD6D}"/>
              </a:ext>
            </a:extLst>
          </p:cNvPr>
          <p:cNvSpPr/>
          <p:nvPr/>
        </p:nvSpPr>
        <p:spPr>
          <a:xfrm>
            <a:off x="66724" y="137301"/>
            <a:ext cx="910959" cy="4713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クラス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分類処理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95B685-9C51-FB98-5728-E45267F9E336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522204" y="-132770"/>
            <a:ext cx="0" cy="27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6B08680-432F-D00C-4A34-EAB74B7765A6}"/>
              </a:ext>
            </a:extLst>
          </p:cNvPr>
          <p:cNvSpPr/>
          <p:nvPr/>
        </p:nvSpPr>
        <p:spPr>
          <a:xfrm>
            <a:off x="195045" y="-563363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判定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510" name="グループ化 509">
            <a:extLst>
              <a:ext uri="{FF2B5EF4-FFF2-40B4-BE49-F238E27FC236}">
                <a16:creationId xmlns:a16="http://schemas.microsoft.com/office/drawing/2014/main" id="{7DB88DD0-498C-E3D0-6CC8-7F221EF94177}"/>
              </a:ext>
            </a:extLst>
          </p:cNvPr>
          <p:cNvGrpSpPr/>
          <p:nvPr/>
        </p:nvGrpSpPr>
        <p:grpSpPr>
          <a:xfrm>
            <a:off x="9079961" y="4533761"/>
            <a:ext cx="985856" cy="929871"/>
            <a:chOff x="-2549988" y="3621980"/>
            <a:chExt cx="985856" cy="929871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499ED017-67C6-920D-813D-BCCAAF8058DC}"/>
                </a:ext>
              </a:extLst>
            </p:cNvPr>
            <p:cNvSpPr/>
            <p:nvPr/>
          </p:nvSpPr>
          <p:spPr>
            <a:xfrm>
              <a:off x="-2361689" y="3814684"/>
              <a:ext cx="797557" cy="7371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1439DBE8-6184-B2FD-97A4-10FA1D8F930F}"/>
                </a:ext>
              </a:extLst>
            </p:cNvPr>
            <p:cNvSpPr/>
            <p:nvPr/>
          </p:nvSpPr>
          <p:spPr>
            <a:xfrm>
              <a:off x="-2447435" y="3721238"/>
              <a:ext cx="780750" cy="7371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93E3ABDA-672C-F054-9E31-21D3309A0EBC}"/>
                </a:ext>
              </a:extLst>
            </p:cNvPr>
            <p:cNvSpPr/>
            <p:nvPr/>
          </p:nvSpPr>
          <p:spPr>
            <a:xfrm>
              <a:off x="-2549988" y="3621980"/>
              <a:ext cx="780750" cy="73716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クラス毎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識別子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リスト</a:t>
              </a:r>
            </a:p>
          </p:txBody>
        </p:sp>
      </p:grp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FF1657D-8BC5-E5B5-8D99-C77E41B1015A}"/>
              </a:ext>
            </a:extLst>
          </p:cNvPr>
          <p:cNvSpPr/>
          <p:nvPr/>
        </p:nvSpPr>
        <p:spPr>
          <a:xfrm>
            <a:off x="1125064" y="763032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823FDA0-5496-EC8C-1861-144AFC354787}"/>
              </a:ext>
            </a:extLst>
          </p:cNvPr>
          <p:cNvSpPr/>
          <p:nvPr/>
        </p:nvSpPr>
        <p:spPr>
          <a:xfrm>
            <a:off x="703656" y="1773791"/>
            <a:ext cx="1028700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NONCLASS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E26A3A4A-B350-708A-0E89-F60AFBB053B9}"/>
              </a:ext>
            </a:extLst>
          </p:cNvPr>
          <p:cNvSpPr/>
          <p:nvPr/>
        </p:nvSpPr>
        <p:spPr>
          <a:xfrm>
            <a:off x="4706438" y="1518743"/>
            <a:ext cx="1812678" cy="430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インスタンス変数定義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生成処理</a:t>
            </a:r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67BD1FEE-F7FA-0BE6-7BC1-2C8975978E04}"/>
              </a:ext>
            </a:extLst>
          </p:cNvPr>
          <p:cNvCxnSpPr>
            <a:cxnSpLocks/>
            <a:stCxn id="4" idx="2"/>
            <a:endCxn id="28" idx="1"/>
          </p:cNvCxnSpPr>
          <p:nvPr/>
        </p:nvCxnSpPr>
        <p:spPr>
          <a:xfrm rot="16200000" flipH="1">
            <a:off x="638818" y="492083"/>
            <a:ext cx="369632" cy="602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73D7CBCF-50E6-4209-BD4C-BC6EDD26EAF5}"/>
              </a:ext>
            </a:extLst>
          </p:cNvPr>
          <p:cNvCxnSpPr>
            <a:cxnSpLocks/>
            <a:stCxn id="4" idx="2"/>
            <a:endCxn id="29" idx="1"/>
          </p:cNvCxnSpPr>
          <p:nvPr/>
        </p:nvCxnSpPr>
        <p:spPr>
          <a:xfrm rot="16200000" flipH="1">
            <a:off x="-77265" y="1208166"/>
            <a:ext cx="1380391" cy="181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E0FC6A17-9665-122E-52DB-CDFFE35CEF59}"/>
              </a:ext>
            </a:extLst>
          </p:cNvPr>
          <p:cNvSpPr/>
          <p:nvPr/>
        </p:nvSpPr>
        <p:spPr>
          <a:xfrm>
            <a:off x="5575932" y="-568357"/>
            <a:ext cx="1019130" cy="4713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概念レベル算出部</a:t>
            </a: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60BCEC02-818F-2CC9-D773-F467F3223CAF}"/>
              </a:ext>
            </a:extLst>
          </p:cNvPr>
          <p:cNvSpPr/>
          <p:nvPr/>
        </p:nvSpPr>
        <p:spPr>
          <a:xfrm>
            <a:off x="6448514" y="2075768"/>
            <a:ext cx="848136" cy="430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振る舞い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生成処理</a:t>
            </a:r>
          </a:p>
        </p:txBody>
      </p:sp>
      <p:sp>
        <p:nvSpPr>
          <p:cNvPr id="164" name="四角形: 角を丸くする 163">
            <a:extLst>
              <a:ext uri="{FF2B5EF4-FFF2-40B4-BE49-F238E27FC236}">
                <a16:creationId xmlns:a16="http://schemas.microsoft.com/office/drawing/2014/main" id="{DF98B87D-EC0A-51B9-C69E-8EA350B09E0B}"/>
              </a:ext>
            </a:extLst>
          </p:cNvPr>
          <p:cNvSpPr/>
          <p:nvPr/>
        </p:nvSpPr>
        <p:spPr>
          <a:xfrm>
            <a:off x="10529765" y="4585125"/>
            <a:ext cx="927004" cy="6344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VDM++</a:t>
            </a:r>
            <a:r>
              <a:rPr kumimoji="1" lang="ja-JP" altLang="en-US" sz="1200" dirty="0"/>
              <a:t>仕様書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169" name="四角形: 角を丸くする 168">
            <a:extLst>
              <a:ext uri="{FF2B5EF4-FFF2-40B4-BE49-F238E27FC236}">
                <a16:creationId xmlns:a16="http://schemas.microsoft.com/office/drawing/2014/main" id="{DDAAA692-F832-9D17-B03D-11DEC61474F2}"/>
              </a:ext>
            </a:extLst>
          </p:cNvPr>
          <p:cNvSpPr/>
          <p:nvPr/>
        </p:nvSpPr>
        <p:spPr>
          <a:xfrm>
            <a:off x="10594488" y="5851241"/>
            <a:ext cx="79755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VDM++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仕様書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7FF9E460-5DE0-4C43-C95B-2B83384EF88E}"/>
              </a:ext>
            </a:extLst>
          </p:cNvPr>
          <p:cNvCxnSpPr>
            <a:cxnSpLocks/>
            <a:stCxn id="289" idx="2"/>
            <a:endCxn id="230" idx="0"/>
          </p:cNvCxnSpPr>
          <p:nvPr/>
        </p:nvCxnSpPr>
        <p:spPr>
          <a:xfrm flipH="1">
            <a:off x="5070391" y="3360063"/>
            <a:ext cx="1" cy="3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四角形: 角を丸くする 181">
            <a:extLst>
              <a:ext uri="{FF2B5EF4-FFF2-40B4-BE49-F238E27FC236}">
                <a16:creationId xmlns:a16="http://schemas.microsoft.com/office/drawing/2014/main" id="{0AFB4BCD-60BF-31C9-8C10-5CAF6AF6624A}"/>
              </a:ext>
            </a:extLst>
          </p:cNvPr>
          <p:cNvSpPr/>
          <p:nvPr/>
        </p:nvSpPr>
        <p:spPr>
          <a:xfrm>
            <a:off x="3924952" y="6068175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C304B4B6-B895-AB88-D829-108855CA2EC6}"/>
              </a:ext>
            </a:extLst>
          </p:cNvPr>
          <p:cNvSpPr txBox="1"/>
          <p:nvPr/>
        </p:nvSpPr>
        <p:spPr>
          <a:xfrm>
            <a:off x="1608293" y="6126890"/>
            <a:ext cx="238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84" name="四角形: 角を丸くする 183">
            <a:extLst>
              <a:ext uri="{FF2B5EF4-FFF2-40B4-BE49-F238E27FC236}">
                <a16:creationId xmlns:a16="http://schemas.microsoft.com/office/drawing/2014/main" id="{D6562F73-2955-BBF4-E6C3-579FFEBE223C}"/>
              </a:ext>
            </a:extLst>
          </p:cNvPr>
          <p:cNvSpPr/>
          <p:nvPr/>
        </p:nvSpPr>
        <p:spPr>
          <a:xfrm>
            <a:off x="4500430" y="5693807"/>
            <a:ext cx="897120" cy="3321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F502843-D349-EC82-2B2E-5812AAA350B2}"/>
              </a:ext>
            </a:extLst>
          </p:cNvPr>
          <p:cNvSpPr txBox="1"/>
          <p:nvPr/>
        </p:nvSpPr>
        <p:spPr>
          <a:xfrm>
            <a:off x="1841362" y="5736487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既存手法から改良を行う中間データ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7C57C547-3ECD-48B5-B2C5-1E462D20AA76}"/>
              </a:ext>
            </a:extLst>
          </p:cNvPr>
          <p:cNvSpPr/>
          <p:nvPr/>
        </p:nvSpPr>
        <p:spPr>
          <a:xfrm>
            <a:off x="7272850" y="6066537"/>
            <a:ext cx="902695" cy="352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272DE0A-DD39-3703-5D6E-FDD44DD51C7C}"/>
              </a:ext>
            </a:extLst>
          </p:cNvPr>
          <p:cNvSpPr txBox="1"/>
          <p:nvPr/>
        </p:nvSpPr>
        <p:spPr>
          <a:xfrm>
            <a:off x="4802101" y="6118683"/>
            <a:ext cx="2539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188" name="四角形: 角を丸くする 187">
            <a:extLst>
              <a:ext uri="{FF2B5EF4-FFF2-40B4-BE49-F238E27FC236}">
                <a16:creationId xmlns:a16="http://schemas.microsoft.com/office/drawing/2014/main" id="{1F60C1C6-BAEF-DF00-7EA5-9383D80F6C34}"/>
              </a:ext>
            </a:extLst>
          </p:cNvPr>
          <p:cNvSpPr/>
          <p:nvPr/>
        </p:nvSpPr>
        <p:spPr>
          <a:xfrm>
            <a:off x="729210" y="6092112"/>
            <a:ext cx="903999" cy="346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15D3E0FA-BBC4-C471-8B0C-D3104FC6357D}"/>
              </a:ext>
            </a:extLst>
          </p:cNvPr>
          <p:cNvSpPr txBox="1"/>
          <p:nvPr/>
        </p:nvSpPr>
        <p:spPr>
          <a:xfrm>
            <a:off x="229186" y="6139040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処理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cxnSp>
        <p:nvCxnSpPr>
          <p:cNvPr id="199" name="コネクタ: カギ線 198">
            <a:extLst>
              <a:ext uri="{FF2B5EF4-FFF2-40B4-BE49-F238E27FC236}">
                <a16:creationId xmlns:a16="http://schemas.microsoft.com/office/drawing/2014/main" id="{BC22E829-CEFC-CBCC-A490-C41274AE6FCE}"/>
              </a:ext>
            </a:extLst>
          </p:cNvPr>
          <p:cNvCxnSpPr>
            <a:cxnSpLocks/>
            <a:stCxn id="239" idx="1"/>
            <a:endCxn id="238" idx="1"/>
          </p:cNvCxnSpPr>
          <p:nvPr/>
        </p:nvCxnSpPr>
        <p:spPr>
          <a:xfrm rot="10800000" flipH="1">
            <a:off x="3573605" y="1733090"/>
            <a:ext cx="3463" cy="560439"/>
          </a:xfrm>
          <a:prstGeom prst="bentConnector3">
            <a:avLst>
              <a:gd name="adj1" fmla="val -660121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四角形: 角を丸くする 218">
            <a:extLst>
              <a:ext uri="{FF2B5EF4-FFF2-40B4-BE49-F238E27FC236}">
                <a16:creationId xmlns:a16="http://schemas.microsoft.com/office/drawing/2014/main" id="{8D0336F4-9208-025B-64F8-9E85FEFFC894}"/>
              </a:ext>
            </a:extLst>
          </p:cNvPr>
          <p:cNvSpPr/>
          <p:nvPr/>
        </p:nvSpPr>
        <p:spPr>
          <a:xfrm>
            <a:off x="8312892" y="5680239"/>
            <a:ext cx="897120" cy="3525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597430AC-8E6D-B853-95EC-448084D020C4}"/>
              </a:ext>
            </a:extLst>
          </p:cNvPr>
          <p:cNvSpPr txBox="1"/>
          <p:nvPr/>
        </p:nvSpPr>
        <p:spPr>
          <a:xfrm>
            <a:off x="5374792" y="5742199"/>
            <a:ext cx="3001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230" name="四角形: 角を丸くする 229">
            <a:extLst>
              <a:ext uri="{FF2B5EF4-FFF2-40B4-BE49-F238E27FC236}">
                <a16:creationId xmlns:a16="http://schemas.microsoft.com/office/drawing/2014/main" id="{DBEB4857-3EEC-2B2A-554F-6563E57DA1EA}"/>
              </a:ext>
            </a:extLst>
          </p:cNvPr>
          <p:cNvSpPr/>
          <p:nvPr/>
        </p:nvSpPr>
        <p:spPr>
          <a:xfrm>
            <a:off x="4455457" y="3720958"/>
            <a:ext cx="1229867" cy="4713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型・定数定義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生成処理</a:t>
            </a:r>
            <a:endParaRPr kumimoji="1" lang="ja-JP" altLang="en-US" sz="1200" dirty="0"/>
          </a:p>
        </p:txBody>
      </p:sp>
      <p:sp>
        <p:nvSpPr>
          <p:cNvPr id="238" name="四角形: 角を丸くする 237">
            <a:extLst>
              <a:ext uri="{FF2B5EF4-FFF2-40B4-BE49-F238E27FC236}">
                <a16:creationId xmlns:a16="http://schemas.microsoft.com/office/drawing/2014/main" id="{914F4E3A-D8CF-CC20-19CB-6E5528B7BCD1}"/>
              </a:ext>
            </a:extLst>
          </p:cNvPr>
          <p:cNvSpPr/>
          <p:nvPr/>
        </p:nvSpPr>
        <p:spPr>
          <a:xfrm>
            <a:off x="3577069" y="1517792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名詞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9" name="四角形: 角を丸くする 238">
            <a:extLst>
              <a:ext uri="{FF2B5EF4-FFF2-40B4-BE49-F238E27FC236}">
                <a16:creationId xmlns:a16="http://schemas.microsoft.com/office/drawing/2014/main" id="{8A5397BF-7FE8-961C-E8CD-AC15D771DA2C}"/>
              </a:ext>
            </a:extLst>
          </p:cNvPr>
          <p:cNvSpPr/>
          <p:nvPr/>
        </p:nvSpPr>
        <p:spPr>
          <a:xfrm>
            <a:off x="3573606" y="2078231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動詞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CAF0ECFA-69E2-11C3-F565-1345F5AB7E3A}"/>
              </a:ext>
            </a:extLst>
          </p:cNvPr>
          <p:cNvCxnSpPr>
            <a:cxnSpLocks/>
            <a:stCxn id="238" idx="3"/>
            <a:endCxn id="47" idx="1"/>
          </p:cNvCxnSpPr>
          <p:nvPr/>
        </p:nvCxnSpPr>
        <p:spPr>
          <a:xfrm>
            <a:off x="4231386" y="1733089"/>
            <a:ext cx="475052" cy="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コネクタ: カギ線 253">
            <a:extLst>
              <a:ext uri="{FF2B5EF4-FFF2-40B4-BE49-F238E27FC236}">
                <a16:creationId xmlns:a16="http://schemas.microsoft.com/office/drawing/2014/main" id="{EBB761A7-C072-9E63-7F82-D2B1D1BAB061}"/>
              </a:ext>
            </a:extLst>
          </p:cNvPr>
          <p:cNvCxnSpPr>
            <a:cxnSpLocks/>
            <a:stCxn id="28" idx="3"/>
            <a:endCxn id="47" idx="0"/>
          </p:cNvCxnSpPr>
          <p:nvPr/>
        </p:nvCxnSpPr>
        <p:spPr>
          <a:xfrm>
            <a:off x="1779381" y="978329"/>
            <a:ext cx="3833396" cy="540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コネクタ: カギ線 257">
            <a:extLst>
              <a:ext uri="{FF2B5EF4-FFF2-40B4-BE49-F238E27FC236}">
                <a16:creationId xmlns:a16="http://schemas.microsoft.com/office/drawing/2014/main" id="{66FA8EFD-B1B4-F6EB-B529-0FFD35ACB713}"/>
              </a:ext>
            </a:extLst>
          </p:cNvPr>
          <p:cNvCxnSpPr>
            <a:cxnSpLocks/>
            <a:stCxn id="28" idx="3"/>
            <a:endCxn id="76" idx="0"/>
          </p:cNvCxnSpPr>
          <p:nvPr/>
        </p:nvCxnSpPr>
        <p:spPr>
          <a:xfrm>
            <a:off x="1779381" y="978329"/>
            <a:ext cx="5093201" cy="1097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四角形: 角を丸くする 272">
            <a:extLst>
              <a:ext uri="{FF2B5EF4-FFF2-40B4-BE49-F238E27FC236}">
                <a16:creationId xmlns:a16="http://schemas.microsoft.com/office/drawing/2014/main" id="{949C6BAF-4757-210D-17E3-393DA6DF9E93}"/>
              </a:ext>
            </a:extLst>
          </p:cNvPr>
          <p:cNvSpPr/>
          <p:nvPr/>
        </p:nvSpPr>
        <p:spPr>
          <a:xfrm>
            <a:off x="2072319" y="1771359"/>
            <a:ext cx="1016660" cy="430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名詞・動詞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分類処理</a:t>
            </a:r>
          </a:p>
        </p:txBody>
      </p: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A631D8C5-4085-D434-0B72-F3249F891561}"/>
              </a:ext>
            </a:extLst>
          </p:cNvPr>
          <p:cNvCxnSpPr>
            <a:cxnSpLocks/>
            <a:stCxn id="29" idx="3"/>
            <a:endCxn id="273" idx="1"/>
          </p:cNvCxnSpPr>
          <p:nvPr/>
        </p:nvCxnSpPr>
        <p:spPr>
          <a:xfrm flipV="1">
            <a:off x="1732356" y="1986656"/>
            <a:ext cx="339963" cy="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四角形: 角を丸くする 288">
            <a:extLst>
              <a:ext uri="{FF2B5EF4-FFF2-40B4-BE49-F238E27FC236}">
                <a16:creationId xmlns:a16="http://schemas.microsoft.com/office/drawing/2014/main" id="{4F7D194E-B2F2-D191-3E97-A1331B2DC42E}"/>
              </a:ext>
            </a:extLst>
          </p:cNvPr>
          <p:cNvSpPr/>
          <p:nvPr/>
        </p:nvSpPr>
        <p:spPr>
          <a:xfrm>
            <a:off x="4743233" y="2929470"/>
            <a:ext cx="654317" cy="4305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名詞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96" name="直線矢印コネクタ 295">
            <a:extLst>
              <a:ext uri="{FF2B5EF4-FFF2-40B4-BE49-F238E27FC236}">
                <a16:creationId xmlns:a16="http://schemas.microsoft.com/office/drawing/2014/main" id="{770A2887-7553-2B73-2ACD-9B60FE32A561}"/>
              </a:ext>
            </a:extLst>
          </p:cNvPr>
          <p:cNvCxnSpPr>
            <a:cxnSpLocks/>
            <a:endCxn id="289" idx="0"/>
          </p:cNvCxnSpPr>
          <p:nvPr/>
        </p:nvCxnSpPr>
        <p:spPr>
          <a:xfrm>
            <a:off x="5070392" y="1935629"/>
            <a:ext cx="0" cy="99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線矢印コネクタ 314">
            <a:extLst>
              <a:ext uri="{FF2B5EF4-FFF2-40B4-BE49-F238E27FC236}">
                <a16:creationId xmlns:a16="http://schemas.microsoft.com/office/drawing/2014/main" id="{F00DF37B-FF5D-B032-E25F-65718A75EB2C}"/>
              </a:ext>
            </a:extLst>
          </p:cNvPr>
          <p:cNvCxnSpPr>
            <a:cxnSpLocks/>
            <a:stCxn id="230" idx="3"/>
            <a:endCxn id="377" idx="1"/>
          </p:cNvCxnSpPr>
          <p:nvPr/>
        </p:nvCxnSpPr>
        <p:spPr>
          <a:xfrm flipV="1">
            <a:off x="5685324" y="3953944"/>
            <a:ext cx="502285" cy="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線矢印コネクタ 334">
            <a:extLst>
              <a:ext uri="{FF2B5EF4-FFF2-40B4-BE49-F238E27FC236}">
                <a16:creationId xmlns:a16="http://schemas.microsoft.com/office/drawing/2014/main" id="{7AA394A4-9615-0998-CCF3-F5D7EC76E1B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417005" y="-77370"/>
            <a:ext cx="88966" cy="36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線矢印コネクタ 335">
            <a:extLst>
              <a:ext uri="{FF2B5EF4-FFF2-40B4-BE49-F238E27FC236}">
                <a16:creationId xmlns:a16="http://schemas.microsoft.com/office/drawing/2014/main" id="{C640A1AF-7B4A-DF4B-9D80-B61CCE9289D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668279" y="-96961"/>
            <a:ext cx="242877" cy="41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線矢印コネクタ 342">
            <a:extLst>
              <a:ext uri="{FF2B5EF4-FFF2-40B4-BE49-F238E27FC236}">
                <a16:creationId xmlns:a16="http://schemas.microsoft.com/office/drawing/2014/main" id="{74AB7F1A-832E-4967-C782-4CA83C819274}"/>
              </a:ext>
            </a:extLst>
          </p:cNvPr>
          <p:cNvCxnSpPr>
            <a:cxnSpLocks/>
            <a:stCxn id="19" idx="3"/>
            <a:endCxn id="164" idx="1"/>
          </p:cNvCxnSpPr>
          <p:nvPr/>
        </p:nvCxnSpPr>
        <p:spPr>
          <a:xfrm>
            <a:off x="9860711" y="4902345"/>
            <a:ext cx="669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線矢印コネクタ 345">
            <a:extLst>
              <a:ext uri="{FF2B5EF4-FFF2-40B4-BE49-F238E27FC236}">
                <a16:creationId xmlns:a16="http://schemas.microsoft.com/office/drawing/2014/main" id="{8D75851F-9FB3-5A84-9E32-236153FFE994}"/>
              </a:ext>
            </a:extLst>
          </p:cNvPr>
          <p:cNvCxnSpPr>
            <a:cxnSpLocks/>
            <a:stCxn id="164" idx="2"/>
            <a:endCxn id="169" idx="0"/>
          </p:cNvCxnSpPr>
          <p:nvPr/>
        </p:nvCxnSpPr>
        <p:spPr>
          <a:xfrm>
            <a:off x="10993267" y="5219565"/>
            <a:ext cx="0" cy="63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F68F6B4F-61DB-DC5E-1591-4B5FA7F3CC8F}"/>
              </a:ext>
            </a:extLst>
          </p:cNvPr>
          <p:cNvCxnSpPr>
            <a:cxnSpLocks/>
            <a:stCxn id="273" idx="3"/>
          </p:cNvCxnSpPr>
          <p:nvPr/>
        </p:nvCxnSpPr>
        <p:spPr>
          <a:xfrm>
            <a:off x="3088979" y="1986656"/>
            <a:ext cx="25307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4" name="四角形: 角を丸くする 353">
            <a:extLst>
              <a:ext uri="{FF2B5EF4-FFF2-40B4-BE49-F238E27FC236}">
                <a16:creationId xmlns:a16="http://schemas.microsoft.com/office/drawing/2014/main" id="{5474724B-AA25-9C40-BF33-891DEEB9AF0C}"/>
              </a:ext>
            </a:extLst>
          </p:cNvPr>
          <p:cNvSpPr/>
          <p:nvPr/>
        </p:nvSpPr>
        <p:spPr>
          <a:xfrm>
            <a:off x="3478539" y="3744132"/>
            <a:ext cx="647197" cy="4305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数値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55" name="直線矢印コネクタ 354">
            <a:extLst>
              <a:ext uri="{FF2B5EF4-FFF2-40B4-BE49-F238E27FC236}">
                <a16:creationId xmlns:a16="http://schemas.microsoft.com/office/drawing/2014/main" id="{1447303D-FFDA-3B57-D06B-3411F7569085}"/>
              </a:ext>
            </a:extLst>
          </p:cNvPr>
          <p:cNvCxnSpPr>
            <a:cxnSpLocks/>
            <a:stCxn id="354" idx="3"/>
            <a:endCxn id="230" idx="1"/>
          </p:cNvCxnSpPr>
          <p:nvPr/>
        </p:nvCxnSpPr>
        <p:spPr>
          <a:xfrm flipV="1">
            <a:off x="4125736" y="3956656"/>
            <a:ext cx="329721" cy="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四角形: 角を丸くする 357">
            <a:extLst>
              <a:ext uri="{FF2B5EF4-FFF2-40B4-BE49-F238E27FC236}">
                <a16:creationId xmlns:a16="http://schemas.microsoft.com/office/drawing/2014/main" id="{BDB54B46-B16C-196B-1AD7-A8189A465496}"/>
              </a:ext>
            </a:extLst>
          </p:cNvPr>
          <p:cNvSpPr/>
          <p:nvPr/>
        </p:nvSpPr>
        <p:spPr>
          <a:xfrm>
            <a:off x="937363" y="5684497"/>
            <a:ext cx="903999" cy="346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9" name="テキスト ボックス 358">
            <a:extLst>
              <a:ext uri="{FF2B5EF4-FFF2-40B4-BE49-F238E27FC236}">
                <a16:creationId xmlns:a16="http://schemas.microsoft.com/office/drawing/2014/main" id="{F897DC70-48B2-A87C-48F9-E9B95100E705}"/>
              </a:ext>
            </a:extLst>
          </p:cNvPr>
          <p:cNvSpPr txBox="1"/>
          <p:nvPr/>
        </p:nvSpPr>
        <p:spPr>
          <a:xfrm>
            <a:off x="21905" y="5712741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中間データ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  <p:sp>
        <p:nvSpPr>
          <p:cNvPr id="362" name="四角形: 角を丸くする 361">
            <a:extLst>
              <a:ext uri="{FF2B5EF4-FFF2-40B4-BE49-F238E27FC236}">
                <a16:creationId xmlns:a16="http://schemas.microsoft.com/office/drawing/2014/main" id="{FE3783AF-8E6B-A546-3B6E-1A6500B65B9E}"/>
              </a:ext>
            </a:extLst>
          </p:cNvPr>
          <p:cNvSpPr/>
          <p:nvPr/>
        </p:nvSpPr>
        <p:spPr>
          <a:xfrm>
            <a:off x="5929038" y="2909822"/>
            <a:ext cx="1668923" cy="461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インスタンス変数定義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sp>
        <p:nvSpPr>
          <p:cNvPr id="366" name="四角形: 角を丸くする 365">
            <a:extLst>
              <a:ext uri="{FF2B5EF4-FFF2-40B4-BE49-F238E27FC236}">
                <a16:creationId xmlns:a16="http://schemas.microsoft.com/office/drawing/2014/main" id="{237E4F2C-D9EB-D567-CAB9-C32D4DF689DE}"/>
              </a:ext>
            </a:extLst>
          </p:cNvPr>
          <p:cNvSpPr/>
          <p:nvPr/>
        </p:nvSpPr>
        <p:spPr>
          <a:xfrm>
            <a:off x="8318641" y="2897624"/>
            <a:ext cx="771436" cy="4616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操作定義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77" name="四角形: 角を丸くする 376">
            <a:extLst>
              <a:ext uri="{FF2B5EF4-FFF2-40B4-BE49-F238E27FC236}">
                <a16:creationId xmlns:a16="http://schemas.microsoft.com/office/drawing/2014/main" id="{C180D94B-AEB3-DBD2-2740-8EC3CF278AF4}"/>
              </a:ext>
            </a:extLst>
          </p:cNvPr>
          <p:cNvSpPr/>
          <p:nvPr/>
        </p:nvSpPr>
        <p:spPr>
          <a:xfrm>
            <a:off x="6187609" y="3718246"/>
            <a:ext cx="1098245" cy="4713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型・定数定義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cxnSp>
        <p:nvCxnSpPr>
          <p:cNvPr id="381" name="コネクタ: カギ線 380">
            <a:extLst>
              <a:ext uri="{FF2B5EF4-FFF2-40B4-BE49-F238E27FC236}">
                <a16:creationId xmlns:a16="http://schemas.microsoft.com/office/drawing/2014/main" id="{CE7F0E6C-C537-B051-D399-4CF484245DDC}"/>
              </a:ext>
            </a:extLst>
          </p:cNvPr>
          <p:cNvCxnSpPr>
            <a:cxnSpLocks/>
            <a:stCxn id="421" idx="2"/>
            <a:endCxn id="366" idx="0"/>
          </p:cNvCxnSpPr>
          <p:nvPr/>
        </p:nvCxnSpPr>
        <p:spPr>
          <a:xfrm rot="5400000">
            <a:off x="8847046" y="1965478"/>
            <a:ext cx="789460" cy="1074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コネクタ: カギ線 386">
            <a:extLst>
              <a:ext uri="{FF2B5EF4-FFF2-40B4-BE49-F238E27FC236}">
                <a16:creationId xmlns:a16="http://schemas.microsoft.com/office/drawing/2014/main" id="{A5499F6F-4244-5958-B0C8-0E2E3A9879C4}"/>
              </a:ext>
            </a:extLst>
          </p:cNvPr>
          <p:cNvCxnSpPr>
            <a:cxnSpLocks/>
            <a:stCxn id="47" idx="2"/>
            <a:endCxn id="362" idx="1"/>
          </p:cNvCxnSpPr>
          <p:nvPr/>
        </p:nvCxnSpPr>
        <p:spPr>
          <a:xfrm rot="16200000" flipH="1">
            <a:off x="5175102" y="2386718"/>
            <a:ext cx="1191611" cy="316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四角形: 角を丸くする 393">
            <a:extLst>
              <a:ext uri="{FF2B5EF4-FFF2-40B4-BE49-F238E27FC236}">
                <a16:creationId xmlns:a16="http://schemas.microsoft.com/office/drawing/2014/main" id="{2D3B7A98-148A-2DB2-1462-1953613A67D3}"/>
              </a:ext>
            </a:extLst>
          </p:cNvPr>
          <p:cNvSpPr/>
          <p:nvPr/>
        </p:nvSpPr>
        <p:spPr>
          <a:xfrm>
            <a:off x="8255536" y="3712463"/>
            <a:ext cx="902695" cy="4713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識別子挿入処理</a:t>
            </a:r>
          </a:p>
        </p:txBody>
      </p:sp>
      <p:cxnSp>
        <p:nvCxnSpPr>
          <p:cNvPr id="397" name="直線矢印コネクタ 396">
            <a:extLst>
              <a:ext uri="{FF2B5EF4-FFF2-40B4-BE49-F238E27FC236}">
                <a16:creationId xmlns:a16="http://schemas.microsoft.com/office/drawing/2014/main" id="{52286BDA-1C15-9CBE-2BEA-FC80E10B14A8}"/>
              </a:ext>
            </a:extLst>
          </p:cNvPr>
          <p:cNvCxnSpPr>
            <a:cxnSpLocks/>
            <a:stCxn id="366" idx="2"/>
            <a:endCxn id="394" idx="0"/>
          </p:cNvCxnSpPr>
          <p:nvPr/>
        </p:nvCxnSpPr>
        <p:spPr>
          <a:xfrm>
            <a:off x="8704359" y="3359289"/>
            <a:ext cx="2525" cy="35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直線矢印コネクタ 401">
            <a:extLst>
              <a:ext uri="{FF2B5EF4-FFF2-40B4-BE49-F238E27FC236}">
                <a16:creationId xmlns:a16="http://schemas.microsoft.com/office/drawing/2014/main" id="{C31B8410-45E9-9885-5C45-A0C54594C917}"/>
              </a:ext>
            </a:extLst>
          </p:cNvPr>
          <p:cNvCxnSpPr>
            <a:cxnSpLocks/>
            <a:stCxn id="394" idx="2"/>
            <a:endCxn id="19" idx="0"/>
          </p:cNvCxnSpPr>
          <p:nvPr/>
        </p:nvCxnSpPr>
        <p:spPr>
          <a:xfrm>
            <a:off x="8706884" y="4183858"/>
            <a:ext cx="763452" cy="34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直線矢印コネクタ 410">
            <a:extLst>
              <a:ext uri="{FF2B5EF4-FFF2-40B4-BE49-F238E27FC236}">
                <a16:creationId xmlns:a16="http://schemas.microsoft.com/office/drawing/2014/main" id="{F79ADCF1-5BA3-9928-4F8B-57B6A2DF114E}"/>
              </a:ext>
            </a:extLst>
          </p:cNvPr>
          <p:cNvCxnSpPr>
            <a:cxnSpLocks/>
            <a:stCxn id="377" idx="3"/>
            <a:endCxn id="394" idx="1"/>
          </p:cNvCxnSpPr>
          <p:nvPr/>
        </p:nvCxnSpPr>
        <p:spPr>
          <a:xfrm flipV="1">
            <a:off x="7285854" y="3948161"/>
            <a:ext cx="969682" cy="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コネクタ: カギ線 413">
            <a:extLst>
              <a:ext uri="{FF2B5EF4-FFF2-40B4-BE49-F238E27FC236}">
                <a16:creationId xmlns:a16="http://schemas.microsoft.com/office/drawing/2014/main" id="{D8B84178-4F32-8619-69E9-C13652812536}"/>
              </a:ext>
            </a:extLst>
          </p:cNvPr>
          <p:cNvCxnSpPr>
            <a:cxnSpLocks/>
            <a:stCxn id="362" idx="3"/>
            <a:endCxn id="394" idx="1"/>
          </p:cNvCxnSpPr>
          <p:nvPr/>
        </p:nvCxnSpPr>
        <p:spPr>
          <a:xfrm>
            <a:off x="7597961" y="3140655"/>
            <a:ext cx="657575" cy="807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四角形: 角を丸くする 420">
            <a:extLst>
              <a:ext uri="{FF2B5EF4-FFF2-40B4-BE49-F238E27FC236}">
                <a16:creationId xmlns:a16="http://schemas.microsoft.com/office/drawing/2014/main" id="{23AB373C-1746-641C-82E9-BEF34BE2C76B}"/>
              </a:ext>
            </a:extLst>
          </p:cNvPr>
          <p:cNvSpPr/>
          <p:nvPr/>
        </p:nvSpPr>
        <p:spPr>
          <a:xfrm>
            <a:off x="9112143" y="1677571"/>
            <a:ext cx="1334097" cy="430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操作・関数定義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生成処理</a:t>
            </a:r>
          </a:p>
        </p:txBody>
      </p:sp>
      <p:cxnSp>
        <p:nvCxnSpPr>
          <p:cNvPr id="455" name="コネクタ: カギ線 454">
            <a:extLst>
              <a:ext uri="{FF2B5EF4-FFF2-40B4-BE49-F238E27FC236}">
                <a16:creationId xmlns:a16="http://schemas.microsoft.com/office/drawing/2014/main" id="{0F9DA09F-579A-5177-F343-EE8491D63BF8}"/>
              </a:ext>
            </a:extLst>
          </p:cNvPr>
          <p:cNvCxnSpPr>
            <a:cxnSpLocks/>
            <a:stCxn id="555" idx="3"/>
            <a:endCxn id="421" idx="1"/>
          </p:cNvCxnSpPr>
          <p:nvPr/>
        </p:nvCxnSpPr>
        <p:spPr>
          <a:xfrm flipV="1">
            <a:off x="8342567" y="1892868"/>
            <a:ext cx="769576" cy="398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コネクタ: カギ線 457">
            <a:extLst>
              <a:ext uri="{FF2B5EF4-FFF2-40B4-BE49-F238E27FC236}">
                <a16:creationId xmlns:a16="http://schemas.microsoft.com/office/drawing/2014/main" id="{88C7BAD4-6708-368E-3BE7-F2AF16254DF0}"/>
              </a:ext>
            </a:extLst>
          </p:cNvPr>
          <p:cNvCxnSpPr>
            <a:cxnSpLocks/>
            <a:stCxn id="28" idx="3"/>
            <a:endCxn id="421" idx="0"/>
          </p:cNvCxnSpPr>
          <p:nvPr/>
        </p:nvCxnSpPr>
        <p:spPr>
          <a:xfrm>
            <a:off x="1779381" y="978329"/>
            <a:ext cx="7999811" cy="699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3" name="四角形: 角を丸くする 462">
            <a:extLst>
              <a:ext uri="{FF2B5EF4-FFF2-40B4-BE49-F238E27FC236}">
                <a16:creationId xmlns:a16="http://schemas.microsoft.com/office/drawing/2014/main" id="{6ED422DE-94F2-7FEC-EB47-74146A2A925E}"/>
              </a:ext>
            </a:extLst>
          </p:cNvPr>
          <p:cNvSpPr/>
          <p:nvPr/>
        </p:nvSpPr>
        <p:spPr>
          <a:xfrm>
            <a:off x="10585647" y="2893466"/>
            <a:ext cx="738149" cy="4780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関数定義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83" name="コネクタ: カギ線 482">
            <a:extLst>
              <a:ext uri="{FF2B5EF4-FFF2-40B4-BE49-F238E27FC236}">
                <a16:creationId xmlns:a16="http://schemas.microsoft.com/office/drawing/2014/main" id="{1DA2F5F9-6F30-7F32-CA05-8BF2C1B4F99E}"/>
              </a:ext>
            </a:extLst>
          </p:cNvPr>
          <p:cNvCxnSpPr>
            <a:cxnSpLocks/>
            <a:stCxn id="463" idx="2"/>
            <a:endCxn id="394" idx="3"/>
          </p:cNvCxnSpPr>
          <p:nvPr/>
        </p:nvCxnSpPr>
        <p:spPr>
          <a:xfrm rot="5400000">
            <a:off x="9768140" y="2761579"/>
            <a:ext cx="576674" cy="17964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四角形: 角を丸くする 490">
            <a:extLst>
              <a:ext uri="{FF2B5EF4-FFF2-40B4-BE49-F238E27FC236}">
                <a16:creationId xmlns:a16="http://schemas.microsoft.com/office/drawing/2014/main" id="{5731264A-38D5-024C-5385-78715B606F0E}"/>
              </a:ext>
            </a:extLst>
          </p:cNvPr>
          <p:cNvSpPr/>
          <p:nvPr/>
        </p:nvSpPr>
        <p:spPr>
          <a:xfrm>
            <a:off x="6722045" y="-567523"/>
            <a:ext cx="657575" cy="4705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連結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92" name="直線矢印コネクタ 491">
            <a:extLst>
              <a:ext uri="{FF2B5EF4-FFF2-40B4-BE49-F238E27FC236}">
                <a16:creationId xmlns:a16="http://schemas.microsoft.com/office/drawing/2014/main" id="{AAD133CB-A79B-5829-E756-1963EFBFA51F}"/>
              </a:ext>
            </a:extLst>
          </p:cNvPr>
          <p:cNvCxnSpPr>
            <a:cxnSpLocks/>
            <a:stCxn id="491" idx="2"/>
          </p:cNvCxnSpPr>
          <p:nvPr/>
        </p:nvCxnSpPr>
        <p:spPr>
          <a:xfrm>
            <a:off x="7050833" y="-96961"/>
            <a:ext cx="17255" cy="217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" name="四角形: 角を丸くする 499">
            <a:extLst>
              <a:ext uri="{FF2B5EF4-FFF2-40B4-BE49-F238E27FC236}">
                <a16:creationId xmlns:a16="http://schemas.microsoft.com/office/drawing/2014/main" id="{B7CE56BE-AD8F-9980-CBC9-725FDA314426}"/>
              </a:ext>
            </a:extLst>
          </p:cNvPr>
          <p:cNvSpPr/>
          <p:nvPr/>
        </p:nvSpPr>
        <p:spPr>
          <a:xfrm>
            <a:off x="7305491" y="4531532"/>
            <a:ext cx="1307417" cy="6286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型・定数定義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識別子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  <p:cxnSp>
        <p:nvCxnSpPr>
          <p:cNvPr id="504" name="直線矢印コネクタ 503">
            <a:extLst>
              <a:ext uri="{FF2B5EF4-FFF2-40B4-BE49-F238E27FC236}">
                <a16:creationId xmlns:a16="http://schemas.microsoft.com/office/drawing/2014/main" id="{DED3308A-F642-501E-BC58-256A2C8C2D56}"/>
              </a:ext>
            </a:extLst>
          </p:cNvPr>
          <p:cNvCxnSpPr>
            <a:cxnSpLocks/>
            <a:stCxn id="394" idx="2"/>
            <a:endCxn id="500" idx="0"/>
          </p:cNvCxnSpPr>
          <p:nvPr/>
        </p:nvCxnSpPr>
        <p:spPr>
          <a:xfrm flipH="1">
            <a:off x="7959200" y="4183858"/>
            <a:ext cx="747684" cy="34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2" name="コネクタ: カギ線 521">
            <a:extLst>
              <a:ext uri="{FF2B5EF4-FFF2-40B4-BE49-F238E27FC236}">
                <a16:creationId xmlns:a16="http://schemas.microsoft.com/office/drawing/2014/main" id="{A271BF44-CACA-7CBA-0AF1-94FDC591D95D}"/>
              </a:ext>
            </a:extLst>
          </p:cNvPr>
          <p:cNvCxnSpPr>
            <a:cxnSpLocks/>
            <a:stCxn id="500" idx="2"/>
            <a:endCxn id="164" idx="1"/>
          </p:cNvCxnSpPr>
          <p:nvPr/>
        </p:nvCxnSpPr>
        <p:spPr>
          <a:xfrm rot="5400000" flipH="1" flipV="1">
            <a:off x="9115560" y="3745984"/>
            <a:ext cx="257844" cy="2570565"/>
          </a:xfrm>
          <a:prstGeom prst="bentConnector4">
            <a:avLst>
              <a:gd name="adj1" fmla="val -163318"/>
              <a:gd name="adj2" fmla="val 89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" name="直線矢印コネクタ 549">
            <a:extLst>
              <a:ext uri="{FF2B5EF4-FFF2-40B4-BE49-F238E27FC236}">
                <a16:creationId xmlns:a16="http://schemas.microsoft.com/office/drawing/2014/main" id="{E354C664-CDE1-C8AC-6C02-12AC8F57A8DF}"/>
              </a:ext>
            </a:extLst>
          </p:cNvPr>
          <p:cNvCxnSpPr>
            <a:cxnSpLocks/>
            <a:stCxn id="239" idx="3"/>
            <a:endCxn id="76" idx="1"/>
          </p:cNvCxnSpPr>
          <p:nvPr/>
        </p:nvCxnSpPr>
        <p:spPr>
          <a:xfrm flipV="1">
            <a:off x="4227923" y="2290919"/>
            <a:ext cx="2220591" cy="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5" name="四角形: 角を丸くする 554">
            <a:extLst>
              <a:ext uri="{FF2B5EF4-FFF2-40B4-BE49-F238E27FC236}">
                <a16:creationId xmlns:a16="http://schemas.microsoft.com/office/drawing/2014/main" id="{CD7D8E20-CEB4-188E-21D4-CCA4D62D7B14}"/>
              </a:ext>
            </a:extLst>
          </p:cNvPr>
          <p:cNvSpPr/>
          <p:nvPr/>
        </p:nvSpPr>
        <p:spPr>
          <a:xfrm>
            <a:off x="7571131" y="2075768"/>
            <a:ext cx="771436" cy="4303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振る舞い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リスト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556" name="直線矢印コネクタ 555">
            <a:extLst>
              <a:ext uri="{FF2B5EF4-FFF2-40B4-BE49-F238E27FC236}">
                <a16:creationId xmlns:a16="http://schemas.microsoft.com/office/drawing/2014/main" id="{21674458-B7DC-E669-DD49-7E3C3E2A2AE3}"/>
              </a:ext>
            </a:extLst>
          </p:cNvPr>
          <p:cNvCxnSpPr>
            <a:cxnSpLocks/>
            <a:stCxn id="76" idx="3"/>
            <a:endCxn id="555" idx="1"/>
          </p:cNvCxnSpPr>
          <p:nvPr/>
        </p:nvCxnSpPr>
        <p:spPr>
          <a:xfrm>
            <a:off x="7296650" y="2290919"/>
            <a:ext cx="274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4" name="コネクタ: カギ線 573">
            <a:extLst>
              <a:ext uri="{FF2B5EF4-FFF2-40B4-BE49-F238E27FC236}">
                <a16:creationId xmlns:a16="http://schemas.microsoft.com/office/drawing/2014/main" id="{56F0C4BB-0B32-0BB2-7B4D-8D54DBD72876}"/>
              </a:ext>
            </a:extLst>
          </p:cNvPr>
          <p:cNvCxnSpPr>
            <a:cxnSpLocks/>
            <a:stCxn id="421" idx="2"/>
            <a:endCxn id="463" idx="0"/>
          </p:cNvCxnSpPr>
          <p:nvPr/>
        </p:nvCxnSpPr>
        <p:spPr>
          <a:xfrm rot="16200000" flipH="1">
            <a:off x="9974306" y="1913050"/>
            <a:ext cx="785302" cy="1175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08661F-9A7D-9CB3-2200-26840C3B69A3}"/>
              </a:ext>
            </a:extLst>
          </p:cNvPr>
          <p:cNvSpPr/>
          <p:nvPr/>
        </p:nvSpPr>
        <p:spPr>
          <a:xfrm>
            <a:off x="5394993" y="318811"/>
            <a:ext cx="546572" cy="3290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単語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0FE69B9-45C2-DC72-7304-F9DC03BA5270}"/>
              </a:ext>
            </a:extLst>
          </p:cNvPr>
          <p:cNvSpPr/>
          <p:nvPr/>
        </p:nvSpPr>
        <p:spPr>
          <a:xfrm>
            <a:off x="6189671" y="284439"/>
            <a:ext cx="632600" cy="3978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概念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レベル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DD76B20-2E57-F07E-8958-FF926FFCDBFF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5668279" y="647872"/>
            <a:ext cx="293280" cy="86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AE9C0F6-3068-204E-412A-FCD186281CA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262964" y="682244"/>
            <a:ext cx="243007" cy="83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1161372A-4D17-95B2-E87D-55E1B7071B24}"/>
              </a:ext>
            </a:extLst>
          </p:cNvPr>
          <p:cNvSpPr/>
          <p:nvPr/>
        </p:nvSpPr>
        <p:spPr>
          <a:xfrm>
            <a:off x="2683913" y="6438667"/>
            <a:ext cx="889691" cy="3565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74DBF7E-B8F6-891B-2F9C-9A540FC775FC}"/>
              </a:ext>
            </a:extLst>
          </p:cNvPr>
          <p:cNvSpPr txBox="1"/>
          <p:nvPr/>
        </p:nvSpPr>
        <p:spPr>
          <a:xfrm>
            <a:off x="66724" y="6508673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既存手法から新たに追加する処理部</a:t>
            </a:r>
            <a:r>
              <a:rPr lang="en-US" altLang="ja-JP" sz="1200" b="1" dirty="0"/>
              <a:t>: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0632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30E7541C-D35F-9812-06AE-2D9529CAC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77" y="1255178"/>
            <a:ext cx="1790950" cy="1676634"/>
          </a:xfrm>
          <a:prstGeom prst="rect">
            <a:avLst/>
          </a:prstGeom>
        </p:spPr>
      </p:pic>
      <p:pic>
        <p:nvPicPr>
          <p:cNvPr id="5" name="図 4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A47BF2AC-2BF3-36C9-E9A8-7B376F7F6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79" y="1255178"/>
            <a:ext cx="1228896" cy="19719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D4C1EA-3836-C0D7-ED06-B9E58F29CC51}"/>
              </a:ext>
            </a:extLst>
          </p:cNvPr>
          <p:cNvSpPr txBox="1"/>
          <p:nvPr/>
        </p:nvSpPr>
        <p:spPr>
          <a:xfrm>
            <a:off x="1510630" y="978179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CLASS</a:t>
            </a:r>
            <a:r>
              <a:rPr kumimoji="1" lang="ja-JP" altLang="en-US" sz="1200" dirty="0"/>
              <a:t>リスト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417CE8-AD27-BBCB-2710-B75290660D4F}"/>
              </a:ext>
            </a:extLst>
          </p:cNvPr>
          <p:cNvSpPr txBox="1"/>
          <p:nvPr/>
        </p:nvSpPr>
        <p:spPr>
          <a:xfrm>
            <a:off x="3269784" y="978178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NONCLASS</a:t>
            </a:r>
            <a:r>
              <a:rPr kumimoji="1" lang="ja-JP" altLang="en-US" sz="1200" dirty="0"/>
              <a:t>リスト</a:t>
            </a:r>
          </a:p>
        </p:txBody>
      </p:sp>
      <p:pic>
        <p:nvPicPr>
          <p:cNvPr id="11" name="図 10" descr="テキスト, 手紙&#10;&#10;自動的に生成された説明">
            <a:extLst>
              <a:ext uri="{FF2B5EF4-FFF2-40B4-BE49-F238E27FC236}">
                <a16:creationId xmlns:a16="http://schemas.microsoft.com/office/drawing/2014/main" id="{EF1AF52D-E8F4-E749-F1CF-57D82FB62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40" y="4055257"/>
            <a:ext cx="2667372" cy="197195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95B356-6DC3-7169-40C9-739265C51746}"/>
              </a:ext>
            </a:extLst>
          </p:cNvPr>
          <p:cNvSpPr txBox="1"/>
          <p:nvPr/>
        </p:nvSpPr>
        <p:spPr>
          <a:xfrm>
            <a:off x="1582939" y="3787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名詞</a:t>
            </a:r>
            <a:r>
              <a:rPr kumimoji="1" lang="ja-JP" altLang="en-US" sz="1200" dirty="0"/>
              <a:t>リスト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9D9E44-ED32-7D60-C4B3-CB9566C30F1E}"/>
              </a:ext>
            </a:extLst>
          </p:cNvPr>
          <p:cNvSpPr txBox="1"/>
          <p:nvPr/>
        </p:nvSpPr>
        <p:spPr>
          <a:xfrm>
            <a:off x="4752672" y="3787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動詞リスト</a:t>
            </a:r>
          </a:p>
        </p:txBody>
      </p:sp>
      <p:pic>
        <p:nvPicPr>
          <p:cNvPr id="4" name="図 3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C05C2DF6-073D-62E2-EA69-DF9048046F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45" y="4055257"/>
            <a:ext cx="1705213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0818B55-5337-1A92-71D6-44AE14B3EDA4}"/>
              </a:ext>
            </a:extLst>
          </p:cNvPr>
          <p:cNvSpPr txBox="1"/>
          <p:nvPr/>
        </p:nvSpPr>
        <p:spPr>
          <a:xfrm>
            <a:off x="1561134" y="1091722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CLASS</a:t>
            </a:r>
            <a:endParaRPr kumimoji="1" lang="ja-JP" altLang="en-US" sz="1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3E70CA9-9654-46EE-8908-928D585C401F}"/>
              </a:ext>
            </a:extLst>
          </p:cNvPr>
          <p:cNvSpPr txBox="1"/>
          <p:nvPr/>
        </p:nvSpPr>
        <p:spPr>
          <a:xfrm>
            <a:off x="1616432" y="1366144"/>
            <a:ext cx="639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b="1" dirty="0"/>
              <a:t>“</a:t>
            </a:r>
            <a:r>
              <a:rPr kumimoji="1" lang="ja-JP" altLang="en-US" sz="1200" b="1" dirty="0"/>
              <a:t>企業</a:t>
            </a:r>
            <a:r>
              <a:rPr kumimoji="1" lang="en-US" altLang="ja-JP" sz="1200" b="1" dirty="0"/>
              <a:t>”</a:t>
            </a:r>
            <a:endParaRPr kumimoji="1" lang="ja-JP" altLang="en-US" sz="12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9FE98F-4B2B-C784-9312-04D75606DA57}"/>
              </a:ext>
            </a:extLst>
          </p:cNvPr>
          <p:cNvSpPr txBox="1"/>
          <p:nvPr/>
        </p:nvSpPr>
        <p:spPr>
          <a:xfrm>
            <a:off x="2565333" y="1368475"/>
            <a:ext cx="22894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“</a:t>
            </a:r>
            <a:r>
              <a:rPr kumimoji="1" lang="ja-JP" altLang="en-US" sz="1200" b="1" dirty="0"/>
              <a:t>企業</a:t>
            </a:r>
            <a:r>
              <a:rPr kumimoji="1" lang="en-US" altLang="ja-JP" sz="1200" dirty="0"/>
              <a:t>ID”, “</a:t>
            </a:r>
            <a:r>
              <a:rPr lang="ja-JP" altLang="en-US" sz="1200" b="1" dirty="0"/>
              <a:t>企業</a:t>
            </a:r>
            <a:r>
              <a:rPr lang="ja-JP" altLang="en-US" sz="1200" dirty="0"/>
              <a:t>名</a:t>
            </a:r>
            <a:r>
              <a:rPr lang="en-US" altLang="ja-JP" sz="1200" dirty="0"/>
              <a:t>”, “</a:t>
            </a:r>
            <a:r>
              <a:rPr kumimoji="1" lang="ja-JP" altLang="en-US" sz="1200" b="1" dirty="0"/>
              <a:t>企業</a:t>
            </a:r>
            <a:r>
              <a:rPr kumimoji="1" lang="ja-JP" altLang="en-US" sz="1200" dirty="0"/>
              <a:t>情報</a:t>
            </a:r>
            <a:r>
              <a:rPr kumimoji="1" lang="en-US" altLang="ja-JP" sz="1200" dirty="0"/>
              <a:t>”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26C349-1B39-9CF4-AC08-D1F11D3146A2}"/>
              </a:ext>
            </a:extLst>
          </p:cNvPr>
          <p:cNvSpPr txBox="1"/>
          <p:nvPr/>
        </p:nvSpPr>
        <p:spPr>
          <a:xfrm>
            <a:off x="3196204" y="1096373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NONCLASS</a:t>
            </a:r>
            <a:endParaRPr kumimoji="1" lang="ja-JP" altLang="en-US" sz="1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BD5D66C-2104-3729-EDC0-D281C3C7C698}"/>
              </a:ext>
            </a:extLst>
          </p:cNvPr>
          <p:cNvCxnSpPr>
            <a:cxnSpLocks/>
          </p:cNvCxnSpPr>
          <p:nvPr/>
        </p:nvCxnSpPr>
        <p:spPr>
          <a:xfrm>
            <a:off x="1254292" y="1739118"/>
            <a:ext cx="360045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D0DE46-2F8F-9EDA-916D-5EBA2EFCCDEE}"/>
              </a:ext>
            </a:extLst>
          </p:cNvPr>
          <p:cNvSpPr txBox="1"/>
          <p:nvPr/>
        </p:nvSpPr>
        <p:spPr>
          <a:xfrm>
            <a:off x="1626851" y="1790632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CLASS</a:t>
            </a:r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9B39EB-8112-7748-176F-0D8E70650ECC}"/>
              </a:ext>
            </a:extLst>
          </p:cNvPr>
          <p:cNvSpPr txBox="1"/>
          <p:nvPr/>
        </p:nvSpPr>
        <p:spPr>
          <a:xfrm>
            <a:off x="1626851" y="2067631"/>
            <a:ext cx="6190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“</a:t>
            </a:r>
            <a:r>
              <a:rPr kumimoji="1" lang="ja-JP" altLang="en-US" sz="1200" dirty="0"/>
              <a:t>企業</a:t>
            </a:r>
            <a:r>
              <a:rPr kumimoji="1" lang="en-US" altLang="ja-JP" sz="1200" dirty="0"/>
              <a:t>”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091BC5-9B73-2819-E355-0F6ACAFF67AB}"/>
              </a:ext>
            </a:extLst>
          </p:cNvPr>
          <p:cNvSpPr txBox="1"/>
          <p:nvPr/>
        </p:nvSpPr>
        <p:spPr>
          <a:xfrm>
            <a:off x="2973582" y="2067631"/>
            <a:ext cx="14602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“ID”, “</a:t>
            </a:r>
            <a:r>
              <a:rPr lang="ja-JP" altLang="en-US" sz="1200" dirty="0"/>
              <a:t>名</a:t>
            </a:r>
            <a:r>
              <a:rPr lang="en-US" altLang="ja-JP" sz="1200" dirty="0"/>
              <a:t>” </a:t>
            </a:r>
            <a:r>
              <a:rPr kumimoji="1" lang="en-US" altLang="ja-JP" sz="1200" dirty="0"/>
              <a:t>, “</a:t>
            </a:r>
            <a:r>
              <a:rPr kumimoji="1" lang="ja-JP" altLang="en-US" sz="1200" dirty="0"/>
              <a:t>情報</a:t>
            </a:r>
            <a:r>
              <a:rPr kumimoji="1" lang="en-US" altLang="ja-JP" sz="1200" dirty="0"/>
              <a:t>”</a:t>
            </a:r>
            <a:endParaRPr kumimoji="1" lang="ja-JP" altLang="en-US" sz="12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D50F5C6-7548-CDED-4D07-5CE9A1227FF4}"/>
              </a:ext>
            </a:extLst>
          </p:cNvPr>
          <p:cNvCxnSpPr>
            <a:cxnSpLocks/>
          </p:cNvCxnSpPr>
          <p:nvPr/>
        </p:nvCxnSpPr>
        <p:spPr>
          <a:xfrm>
            <a:off x="1254292" y="2489463"/>
            <a:ext cx="360045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 29">
            <a:extLst>
              <a:ext uri="{FF2B5EF4-FFF2-40B4-BE49-F238E27FC236}">
                <a16:creationId xmlns:a16="http://schemas.microsoft.com/office/drawing/2014/main" id="{F7394444-69D8-6CD6-9922-852C4CA5F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75280"/>
              </p:ext>
            </p:extLst>
          </p:nvPr>
        </p:nvGraphicFramePr>
        <p:xfrm>
          <a:off x="2168492" y="2633689"/>
          <a:ext cx="1610179" cy="1400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3677876517"/>
                    </a:ext>
                  </a:extLst>
                </a:gridCol>
                <a:gridCol w="963114">
                  <a:extLst>
                    <a:ext uri="{9D8B030D-6E8A-4147-A177-3AD203B41FA5}">
                      <a16:colId xmlns:a16="http://schemas.microsoft.com/office/drawing/2014/main" val="2762108861"/>
                    </a:ext>
                  </a:extLst>
                </a:gridCol>
              </a:tblGrid>
              <a:tr h="284918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単語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概念レベル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637295"/>
                  </a:ext>
                </a:extLst>
              </a:tr>
              <a:tr h="269080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企業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78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41203"/>
                  </a:ext>
                </a:extLst>
              </a:tr>
              <a:tr h="25324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358655"/>
                  </a:ext>
                </a:extLst>
              </a:tr>
              <a:tr h="28043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974377"/>
                  </a:ext>
                </a:extLst>
              </a:tr>
              <a:tr h="286113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265727"/>
                  </a:ext>
                </a:extLst>
              </a:tr>
            </a:tbl>
          </a:graphicData>
        </a:graphic>
      </p:graphicFrame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DC90F3-CD89-B5B4-5F2A-5C7ECA1207B0}"/>
              </a:ext>
            </a:extLst>
          </p:cNvPr>
          <p:cNvCxnSpPr>
            <a:cxnSpLocks/>
          </p:cNvCxnSpPr>
          <p:nvPr/>
        </p:nvCxnSpPr>
        <p:spPr>
          <a:xfrm>
            <a:off x="1254292" y="4177537"/>
            <a:ext cx="360045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D1400E-87D7-518D-78C0-5F56B8D13570}"/>
              </a:ext>
            </a:extLst>
          </p:cNvPr>
          <p:cNvSpPr txBox="1"/>
          <p:nvPr/>
        </p:nvSpPr>
        <p:spPr>
          <a:xfrm>
            <a:off x="1578808" y="4280836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クラス </a:t>
            </a:r>
            <a:r>
              <a:rPr kumimoji="1" lang="en-US" altLang="ja-JP" sz="1200" dirty="0"/>
              <a:t>: “</a:t>
            </a:r>
            <a:r>
              <a:rPr kumimoji="1" lang="ja-JP" altLang="en-US" sz="1200" dirty="0"/>
              <a:t>企業</a:t>
            </a:r>
            <a:r>
              <a:rPr lang="en-US" altLang="ja-JP" sz="1200" dirty="0"/>
              <a:t>”</a:t>
            </a:r>
            <a:endParaRPr kumimoji="1" lang="en-US" altLang="ja-JP" sz="1200" dirty="0"/>
          </a:p>
          <a:p>
            <a:r>
              <a:rPr lang="ja-JP" altLang="en-US" sz="1200" dirty="0"/>
              <a:t>インスタンス変数 </a:t>
            </a:r>
            <a:r>
              <a:rPr lang="en-US" altLang="ja-JP" sz="1200" dirty="0"/>
              <a:t>: “</a:t>
            </a:r>
            <a:r>
              <a:rPr lang="ja-JP" altLang="en-US" sz="1200" dirty="0"/>
              <a:t>企業</a:t>
            </a:r>
            <a:r>
              <a:rPr lang="en-US" altLang="ja-JP" sz="1200" dirty="0"/>
              <a:t>ID”, “</a:t>
            </a:r>
            <a:r>
              <a:rPr lang="ja-JP" altLang="en-US" sz="1200" dirty="0"/>
              <a:t>企業名</a:t>
            </a:r>
            <a:r>
              <a:rPr lang="en-US" altLang="ja-JP" sz="1200" dirty="0"/>
              <a:t>”</a:t>
            </a:r>
          </a:p>
          <a:p>
            <a:r>
              <a:rPr kumimoji="1" lang="ja-JP" altLang="en-US" sz="1200" dirty="0"/>
              <a:t>型 </a:t>
            </a:r>
            <a:r>
              <a:rPr kumimoji="1" lang="en-US" altLang="ja-JP" sz="1200" dirty="0"/>
              <a:t>: “ID</a:t>
            </a:r>
            <a:r>
              <a:rPr lang="en-US" altLang="ja-JP" sz="1200" dirty="0"/>
              <a:t>”</a:t>
            </a:r>
            <a:r>
              <a:rPr kumimoji="1" lang="en-US" altLang="ja-JP" sz="1200" dirty="0"/>
              <a:t>,  </a:t>
            </a:r>
            <a:r>
              <a:rPr lang="en-US" altLang="ja-JP" sz="1200" dirty="0"/>
              <a:t>“</a:t>
            </a:r>
            <a:r>
              <a:rPr kumimoji="1" lang="ja-JP" altLang="en-US" sz="1200" dirty="0"/>
              <a:t>名</a:t>
            </a:r>
            <a:r>
              <a:rPr lang="en-US" altLang="ja-JP" sz="1200" dirty="0"/>
              <a:t>”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762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10158</TotalTime>
  <Words>678</Words>
  <Application>Microsoft Office PowerPoint</Application>
  <PresentationFormat>ワイド画面</PresentationFormat>
  <Paragraphs>248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菅 健康</dc:creator>
  <cp:lastModifiedBy>菅 健康</cp:lastModifiedBy>
  <cp:revision>608</cp:revision>
  <dcterms:created xsi:type="dcterms:W3CDTF">2022-12-21T09:22:38Z</dcterms:created>
  <dcterms:modified xsi:type="dcterms:W3CDTF">2023-01-03T09:14:28Z</dcterms:modified>
</cp:coreProperties>
</file>