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12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1113D-5ABB-4367-8116-EF550C280C81}" type="doc">
      <dgm:prSet loTypeId="urn:microsoft.com/office/officeart/2005/8/layout/orgChart1" loCatId="hierarchy" qsTypeId="urn:microsoft.com/office/officeart/2005/8/quickstyle/3d4" qsCatId="3D" csTypeId="urn:microsoft.com/office/officeart/2005/8/colors/accent6_4" csCatId="accent6" phldr="1"/>
      <dgm:spPr/>
      <dgm:t>
        <a:bodyPr/>
        <a:lstStyle/>
        <a:p>
          <a:endParaRPr lang="en-US"/>
        </a:p>
      </dgm:t>
    </dgm:pt>
    <dgm:pt modelId="{9C3CF65A-A52C-4472-B9E5-A90F3766F44C}">
      <dgm:prSet phldrT="[Text]"/>
      <dgm:spPr/>
      <dgm:t>
        <a:bodyPr/>
        <a:lstStyle/>
        <a:p>
          <a:pPr algn="ctr"/>
          <a:r>
            <a:rPr lang="en-US"/>
            <a:t>Head Governing Body</a:t>
          </a:r>
        </a:p>
      </dgm:t>
    </dgm:pt>
    <dgm:pt modelId="{7A032121-B329-4C43-84FB-AC0DD3D1535B}" type="parTrans" cxnId="{3FE49DF6-2D52-4372-9337-17EE0F27A8A7}">
      <dgm:prSet/>
      <dgm:spPr/>
      <dgm:t>
        <a:bodyPr/>
        <a:lstStyle/>
        <a:p>
          <a:pPr algn="ctr"/>
          <a:endParaRPr lang="en-US"/>
        </a:p>
      </dgm:t>
    </dgm:pt>
    <dgm:pt modelId="{799E30A2-90AB-4D3F-B337-89F9479DB01F}" type="sibTrans" cxnId="{3FE49DF6-2D52-4372-9337-17EE0F27A8A7}">
      <dgm:prSet/>
      <dgm:spPr/>
      <dgm:t>
        <a:bodyPr/>
        <a:lstStyle/>
        <a:p>
          <a:pPr algn="ctr"/>
          <a:endParaRPr lang="en-US"/>
        </a:p>
      </dgm:t>
    </dgm:pt>
    <dgm:pt modelId="{06519346-16CA-4623-B6B5-4057FD94B717}">
      <dgm:prSet phldrT="[Text]"/>
      <dgm:spPr/>
      <dgm:t>
        <a:bodyPr/>
        <a:lstStyle/>
        <a:p>
          <a:pPr algn="ctr"/>
          <a:r>
            <a:rPr lang="en-US"/>
            <a:t>Road Transport Authority</a:t>
          </a:r>
        </a:p>
      </dgm:t>
    </dgm:pt>
    <dgm:pt modelId="{14AC5B8A-5E44-498B-A789-D382AD328D01}" type="parTrans" cxnId="{30907704-D698-45A3-AA70-82E24028A683}">
      <dgm:prSet/>
      <dgm:spPr/>
      <dgm:t>
        <a:bodyPr/>
        <a:lstStyle/>
        <a:p>
          <a:pPr algn="ctr"/>
          <a:endParaRPr lang="en-US"/>
        </a:p>
      </dgm:t>
    </dgm:pt>
    <dgm:pt modelId="{EF99320D-EE5B-4594-8906-411E8DB4466B}" type="sibTrans" cxnId="{30907704-D698-45A3-AA70-82E24028A683}">
      <dgm:prSet/>
      <dgm:spPr/>
      <dgm:t>
        <a:bodyPr/>
        <a:lstStyle/>
        <a:p>
          <a:pPr algn="ctr"/>
          <a:endParaRPr lang="en-US"/>
        </a:p>
      </dgm:t>
    </dgm:pt>
    <dgm:pt modelId="{D1A6DB69-84C3-4057-8068-3155B2C4CCF1}">
      <dgm:prSet phldrT="[Text]"/>
      <dgm:spPr/>
      <dgm:t>
        <a:bodyPr/>
        <a:lstStyle/>
        <a:p>
          <a:pPr algn="ctr"/>
          <a:r>
            <a:rPr lang="en-US"/>
            <a:t>Imports &amp; Exports department</a:t>
          </a:r>
        </a:p>
      </dgm:t>
    </dgm:pt>
    <dgm:pt modelId="{B991D389-DD3B-4D25-8CCF-697223921D57}" type="parTrans" cxnId="{877AB50E-4B5F-4AF6-AF60-DF786CD50E76}">
      <dgm:prSet/>
      <dgm:spPr/>
      <dgm:t>
        <a:bodyPr/>
        <a:lstStyle/>
        <a:p>
          <a:pPr algn="ctr"/>
          <a:endParaRPr lang="en-US"/>
        </a:p>
      </dgm:t>
    </dgm:pt>
    <dgm:pt modelId="{8BF7F922-79F9-47AB-8021-5AA2C39803DC}" type="sibTrans" cxnId="{877AB50E-4B5F-4AF6-AF60-DF786CD50E76}">
      <dgm:prSet/>
      <dgm:spPr/>
      <dgm:t>
        <a:bodyPr/>
        <a:lstStyle/>
        <a:p>
          <a:pPr algn="ctr"/>
          <a:endParaRPr lang="en-US"/>
        </a:p>
      </dgm:t>
    </dgm:pt>
    <dgm:pt modelId="{9C9E1933-728C-4739-ABF7-B9AB62FB2F8F}">
      <dgm:prSet phldrT="[Text]"/>
      <dgm:spPr/>
      <dgm:t>
        <a:bodyPr/>
        <a:lstStyle/>
        <a:p>
          <a:pPr algn="ctr"/>
          <a:r>
            <a:rPr lang="en-US"/>
            <a:t>Traffic management department</a:t>
          </a:r>
        </a:p>
      </dgm:t>
    </dgm:pt>
    <dgm:pt modelId="{FEEB340B-1257-48EE-B221-5A76E1EE8D24}" type="parTrans" cxnId="{52D69DC9-6584-4324-8FB9-828ABDB13049}">
      <dgm:prSet/>
      <dgm:spPr/>
      <dgm:t>
        <a:bodyPr/>
        <a:lstStyle/>
        <a:p>
          <a:pPr algn="ctr"/>
          <a:endParaRPr lang="en-US"/>
        </a:p>
      </dgm:t>
    </dgm:pt>
    <dgm:pt modelId="{FE4071AA-2AF5-46FA-A665-2FE663193924}" type="sibTrans" cxnId="{52D69DC9-6584-4324-8FB9-828ABDB13049}">
      <dgm:prSet/>
      <dgm:spPr/>
      <dgm:t>
        <a:bodyPr/>
        <a:lstStyle/>
        <a:p>
          <a:pPr algn="ctr"/>
          <a:endParaRPr lang="en-US"/>
        </a:p>
      </dgm:t>
    </dgm:pt>
    <dgm:pt modelId="{9B7EBABE-C790-427C-8FFD-281BE33EB2FF}">
      <dgm:prSet phldrT="[Text]"/>
      <dgm:spPr/>
      <dgm:t>
        <a:bodyPr/>
        <a:lstStyle/>
        <a:p>
          <a:pPr algn="ctr"/>
          <a:r>
            <a:rPr lang="en-US"/>
            <a:t>Aadhar department</a:t>
          </a:r>
        </a:p>
      </dgm:t>
    </dgm:pt>
    <dgm:pt modelId="{72A9CE1E-6496-4224-9EFC-C227E13B7CDD}" type="parTrans" cxnId="{2927DEF8-1080-4E76-B255-37990B8100AE}">
      <dgm:prSet/>
      <dgm:spPr/>
      <dgm:t>
        <a:bodyPr/>
        <a:lstStyle/>
        <a:p>
          <a:pPr algn="ctr"/>
          <a:endParaRPr lang="en-US"/>
        </a:p>
      </dgm:t>
    </dgm:pt>
    <dgm:pt modelId="{27999E42-4305-4387-A66B-FAEAAE1F2F09}" type="sibTrans" cxnId="{2927DEF8-1080-4E76-B255-37990B8100AE}">
      <dgm:prSet/>
      <dgm:spPr/>
      <dgm:t>
        <a:bodyPr/>
        <a:lstStyle/>
        <a:p>
          <a:pPr algn="ctr"/>
          <a:endParaRPr lang="en-US"/>
        </a:p>
      </dgm:t>
    </dgm:pt>
    <dgm:pt modelId="{7B065241-D0C1-48AD-9B7D-8CA69E0D2D5D}" type="pres">
      <dgm:prSet presAssocID="{0DB1113D-5ABB-4367-8116-EF550C280C81}" presName="hierChild1" presStyleCnt="0">
        <dgm:presLayoutVars>
          <dgm:orgChart val="1"/>
          <dgm:chPref val="1"/>
          <dgm:dir/>
          <dgm:animOne val="branch"/>
          <dgm:animLvl val="lvl"/>
          <dgm:resizeHandles/>
        </dgm:presLayoutVars>
      </dgm:prSet>
      <dgm:spPr/>
    </dgm:pt>
    <dgm:pt modelId="{645F0BDF-86F9-4595-9628-5BF164F7849E}" type="pres">
      <dgm:prSet presAssocID="{9C3CF65A-A52C-4472-B9E5-A90F3766F44C}" presName="hierRoot1" presStyleCnt="0">
        <dgm:presLayoutVars>
          <dgm:hierBranch val="init"/>
        </dgm:presLayoutVars>
      </dgm:prSet>
      <dgm:spPr/>
    </dgm:pt>
    <dgm:pt modelId="{76083092-8722-4F5A-8DF7-A816E63065FD}" type="pres">
      <dgm:prSet presAssocID="{9C3CF65A-A52C-4472-B9E5-A90F3766F44C}" presName="rootComposite1" presStyleCnt="0"/>
      <dgm:spPr/>
    </dgm:pt>
    <dgm:pt modelId="{38FCB90C-DFB2-467F-B17C-18C25F1361DD}" type="pres">
      <dgm:prSet presAssocID="{9C3CF65A-A52C-4472-B9E5-A90F3766F44C}" presName="rootText1" presStyleLbl="node0" presStyleIdx="0" presStyleCnt="1">
        <dgm:presLayoutVars>
          <dgm:chPref val="3"/>
        </dgm:presLayoutVars>
      </dgm:prSet>
      <dgm:spPr/>
    </dgm:pt>
    <dgm:pt modelId="{9824C791-E289-467E-8C71-B7F0909906C1}" type="pres">
      <dgm:prSet presAssocID="{9C3CF65A-A52C-4472-B9E5-A90F3766F44C}" presName="rootConnector1" presStyleLbl="node1" presStyleIdx="0" presStyleCnt="0"/>
      <dgm:spPr/>
    </dgm:pt>
    <dgm:pt modelId="{7C3A4CCE-445D-4286-B8FB-CC7D4C2C0C20}" type="pres">
      <dgm:prSet presAssocID="{9C3CF65A-A52C-4472-B9E5-A90F3766F44C}" presName="hierChild2" presStyleCnt="0"/>
      <dgm:spPr/>
    </dgm:pt>
    <dgm:pt modelId="{EC268737-8540-4299-B2E0-E8E24B0F4CA3}" type="pres">
      <dgm:prSet presAssocID="{72A9CE1E-6496-4224-9EFC-C227E13B7CDD}" presName="Name37" presStyleLbl="parChTrans1D2" presStyleIdx="0" presStyleCnt="4"/>
      <dgm:spPr/>
    </dgm:pt>
    <dgm:pt modelId="{E2AEDA1E-69DF-483B-9C4C-99C962BBEFFD}" type="pres">
      <dgm:prSet presAssocID="{9B7EBABE-C790-427C-8FFD-281BE33EB2FF}" presName="hierRoot2" presStyleCnt="0">
        <dgm:presLayoutVars>
          <dgm:hierBranch val="init"/>
        </dgm:presLayoutVars>
      </dgm:prSet>
      <dgm:spPr/>
    </dgm:pt>
    <dgm:pt modelId="{261F9F34-454F-4D1D-992C-B1540F5D3007}" type="pres">
      <dgm:prSet presAssocID="{9B7EBABE-C790-427C-8FFD-281BE33EB2FF}" presName="rootComposite" presStyleCnt="0"/>
      <dgm:spPr/>
    </dgm:pt>
    <dgm:pt modelId="{887C1733-3C41-44C0-8CBE-50EB96DC5509}" type="pres">
      <dgm:prSet presAssocID="{9B7EBABE-C790-427C-8FFD-281BE33EB2FF}" presName="rootText" presStyleLbl="node2" presStyleIdx="0" presStyleCnt="4">
        <dgm:presLayoutVars>
          <dgm:chPref val="3"/>
        </dgm:presLayoutVars>
      </dgm:prSet>
      <dgm:spPr/>
    </dgm:pt>
    <dgm:pt modelId="{00EB4BDE-CD09-4162-9265-E04EEB6E417E}" type="pres">
      <dgm:prSet presAssocID="{9B7EBABE-C790-427C-8FFD-281BE33EB2FF}" presName="rootConnector" presStyleLbl="node2" presStyleIdx="0" presStyleCnt="4"/>
      <dgm:spPr/>
    </dgm:pt>
    <dgm:pt modelId="{6D3E2EBB-1DEC-49FB-9EC7-8DA7CD91B18F}" type="pres">
      <dgm:prSet presAssocID="{9B7EBABE-C790-427C-8FFD-281BE33EB2FF}" presName="hierChild4" presStyleCnt="0"/>
      <dgm:spPr/>
    </dgm:pt>
    <dgm:pt modelId="{FAF8E781-F008-40B5-A49A-B2436912F1EF}" type="pres">
      <dgm:prSet presAssocID="{9B7EBABE-C790-427C-8FFD-281BE33EB2FF}" presName="hierChild5" presStyleCnt="0"/>
      <dgm:spPr/>
    </dgm:pt>
    <dgm:pt modelId="{7153FEAE-7389-4192-A42F-E9C7D5274787}" type="pres">
      <dgm:prSet presAssocID="{14AC5B8A-5E44-498B-A789-D382AD328D01}" presName="Name37" presStyleLbl="parChTrans1D2" presStyleIdx="1" presStyleCnt="4"/>
      <dgm:spPr/>
    </dgm:pt>
    <dgm:pt modelId="{DAE579D4-3769-41A1-B3DB-106D6DE9E9FE}" type="pres">
      <dgm:prSet presAssocID="{06519346-16CA-4623-B6B5-4057FD94B717}" presName="hierRoot2" presStyleCnt="0">
        <dgm:presLayoutVars>
          <dgm:hierBranch val="init"/>
        </dgm:presLayoutVars>
      </dgm:prSet>
      <dgm:spPr/>
    </dgm:pt>
    <dgm:pt modelId="{4A5111DD-0CE4-4D3B-A30A-1F9E2486485E}" type="pres">
      <dgm:prSet presAssocID="{06519346-16CA-4623-B6B5-4057FD94B717}" presName="rootComposite" presStyleCnt="0"/>
      <dgm:spPr/>
    </dgm:pt>
    <dgm:pt modelId="{965BC058-4161-4554-9CBC-4AF6FB33D3A6}" type="pres">
      <dgm:prSet presAssocID="{06519346-16CA-4623-B6B5-4057FD94B717}" presName="rootText" presStyleLbl="node2" presStyleIdx="1" presStyleCnt="4">
        <dgm:presLayoutVars>
          <dgm:chPref val="3"/>
        </dgm:presLayoutVars>
      </dgm:prSet>
      <dgm:spPr/>
    </dgm:pt>
    <dgm:pt modelId="{64B7EDD4-A2D1-4EBF-A337-AB988C8B42C3}" type="pres">
      <dgm:prSet presAssocID="{06519346-16CA-4623-B6B5-4057FD94B717}" presName="rootConnector" presStyleLbl="node2" presStyleIdx="1" presStyleCnt="4"/>
      <dgm:spPr/>
    </dgm:pt>
    <dgm:pt modelId="{3A768C44-DA6A-4EA1-8E18-9428AC6E3F08}" type="pres">
      <dgm:prSet presAssocID="{06519346-16CA-4623-B6B5-4057FD94B717}" presName="hierChild4" presStyleCnt="0"/>
      <dgm:spPr/>
    </dgm:pt>
    <dgm:pt modelId="{965D7BF1-9C73-470C-B834-A4B6DDAF426E}" type="pres">
      <dgm:prSet presAssocID="{06519346-16CA-4623-B6B5-4057FD94B717}" presName="hierChild5" presStyleCnt="0"/>
      <dgm:spPr/>
    </dgm:pt>
    <dgm:pt modelId="{780230BB-B66D-4D44-9BE6-914E148717FF}" type="pres">
      <dgm:prSet presAssocID="{B991D389-DD3B-4D25-8CCF-697223921D57}" presName="Name37" presStyleLbl="parChTrans1D2" presStyleIdx="2" presStyleCnt="4"/>
      <dgm:spPr/>
    </dgm:pt>
    <dgm:pt modelId="{6F0F661D-7CCE-4902-9CBC-E0EC1F530CA4}" type="pres">
      <dgm:prSet presAssocID="{D1A6DB69-84C3-4057-8068-3155B2C4CCF1}" presName="hierRoot2" presStyleCnt="0">
        <dgm:presLayoutVars>
          <dgm:hierBranch val="init"/>
        </dgm:presLayoutVars>
      </dgm:prSet>
      <dgm:spPr/>
    </dgm:pt>
    <dgm:pt modelId="{E4F9B28B-7F72-4837-ABF7-1EB9AAFA3A76}" type="pres">
      <dgm:prSet presAssocID="{D1A6DB69-84C3-4057-8068-3155B2C4CCF1}" presName="rootComposite" presStyleCnt="0"/>
      <dgm:spPr/>
    </dgm:pt>
    <dgm:pt modelId="{FE4CCEBC-EEA9-4D53-B65C-33C78AAB8B28}" type="pres">
      <dgm:prSet presAssocID="{D1A6DB69-84C3-4057-8068-3155B2C4CCF1}" presName="rootText" presStyleLbl="node2" presStyleIdx="2" presStyleCnt="4">
        <dgm:presLayoutVars>
          <dgm:chPref val="3"/>
        </dgm:presLayoutVars>
      </dgm:prSet>
      <dgm:spPr/>
    </dgm:pt>
    <dgm:pt modelId="{5FA16C45-D1C2-40E3-A875-FEC18D7602B2}" type="pres">
      <dgm:prSet presAssocID="{D1A6DB69-84C3-4057-8068-3155B2C4CCF1}" presName="rootConnector" presStyleLbl="node2" presStyleIdx="2" presStyleCnt="4"/>
      <dgm:spPr/>
    </dgm:pt>
    <dgm:pt modelId="{9CB2B055-CFAC-49C7-97B1-C6289167D723}" type="pres">
      <dgm:prSet presAssocID="{D1A6DB69-84C3-4057-8068-3155B2C4CCF1}" presName="hierChild4" presStyleCnt="0"/>
      <dgm:spPr/>
    </dgm:pt>
    <dgm:pt modelId="{E7FDE31E-7EA6-496E-918A-22ACE1E6F8E4}" type="pres">
      <dgm:prSet presAssocID="{D1A6DB69-84C3-4057-8068-3155B2C4CCF1}" presName="hierChild5" presStyleCnt="0"/>
      <dgm:spPr/>
    </dgm:pt>
    <dgm:pt modelId="{EB87AA5F-CF52-430D-8977-82610A1C91C2}" type="pres">
      <dgm:prSet presAssocID="{FEEB340B-1257-48EE-B221-5A76E1EE8D24}" presName="Name37" presStyleLbl="parChTrans1D2" presStyleIdx="3" presStyleCnt="4"/>
      <dgm:spPr/>
    </dgm:pt>
    <dgm:pt modelId="{24929C6E-DB7E-4C7C-95B6-591889F63B3A}" type="pres">
      <dgm:prSet presAssocID="{9C9E1933-728C-4739-ABF7-B9AB62FB2F8F}" presName="hierRoot2" presStyleCnt="0">
        <dgm:presLayoutVars>
          <dgm:hierBranch val="init"/>
        </dgm:presLayoutVars>
      </dgm:prSet>
      <dgm:spPr/>
    </dgm:pt>
    <dgm:pt modelId="{1577E373-69D3-418B-A817-BD8362CEA7D8}" type="pres">
      <dgm:prSet presAssocID="{9C9E1933-728C-4739-ABF7-B9AB62FB2F8F}" presName="rootComposite" presStyleCnt="0"/>
      <dgm:spPr/>
    </dgm:pt>
    <dgm:pt modelId="{463A6678-1220-4CCC-90C1-0ACD2E821409}" type="pres">
      <dgm:prSet presAssocID="{9C9E1933-728C-4739-ABF7-B9AB62FB2F8F}" presName="rootText" presStyleLbl="node2" presStyleIdx="3" presStyleCnt="4">
        <dgm:presLayoutVars>
          <dgm:chPref val="3"/>
        </dgm:presLayoutVars>
      </dgm:prSet>
      <dgm:spPr/>
    </dgm:pt>
    <dgm:pt modelId="{BCC7277D-26E3-43C7-86A8-5C33694287B6}" type="pres">
      <dgm:prSet presAssocID="{9C9E1933-728C-4739-ABF7-B9AB62FB2F8F}" presName="rootConnector" presStyleLbl="node2" presStyleIdx="3" presStyleCnt="4"/>
      <dgm:spPr/>
    </dgm:pt>
    <dgm:pt modelId="{D68D4C36-4D56-4B2C-8A49-1B16B0FBF4BB}" type="pres">
      <dgm:prSet presAssocID="{9C9E1933-728C-4739-ABF7-B9AB62FB2F8F}" presName="hierChild4" presStyleCnt="0"/>
      <dgm:spPr/>
    </dgm:pt>
    <dgm:pt modelId="{3676F4A6-9B8E-4D82-9C12-C0128D6D71B8}" type="pres">
      <dgm:prSet presAssocID="{9C9E1933-728C-4739-ABF7-B9AB62FB2F8F}" presName="hierChild5" presStyleCnt="0"/>
      <dgm:spPr/>
    </dgm:pt>
    <dgm:pt modelId="{519BA63E-23BC-4157-9665-BDBE27EB62CD}" type="pres">
      <dgm:prSet presAssocID="{9C3CF65A-A52C-4472-B9E5-A90F3766F44C}" presName="hierChild3" presStyleCnt="0"/>
      <dgm:spPr/>
    </dgm:pt>
  </dgm:ptLst>
  <dgm:cxnLst>
    <dgm:cxn modelId="{30907704-D698-45A3-AA70-82E24028A683}" srcId="{9C3CF65A-A52C-4472-B9E5-A90F3766F44C}" destId="{06519346-16CA-4623-B6B5-4057FD94B717}" srcOrd="1" destOrd="0" parTransId="{14AC5B8A-5E44-498B-A789-D382AD328D01}" sibTransId="{EF99320D-EE5B-4594-8906-411E8DB4466B}"/>
    <dgm:cxn modelId="{877AB50E-4B5F-4AF6-AF60-DF786CD50E76}" srcId="{9C3CF65A-A52C-4472-B9E5-A90F3766F44C}" destId="{D1A6DB69-84C3-4057-8068-3155B2C4CCF1}" srcOrd="2" destOrd="0" parTransId="{B991D389-DD3B-4D25-8CCF-697223921D57}" sibTransId="{8BF7F922-79F9-47AB-8021-5AA2C39803DC}"/>
    <dgm:cxn modelId="{14239316-C443-472D-89A6-0097425E9D3F}" type="presOf" srcId="{9C9E1933-728C-4739-ABF7-B9AB62FB2F8F}" destId="{BCC7277D-26E3-43C7-86A8-5C33694287B6}" srcOrd="1" destOrd="0" presId="urn:microsoft.com/office/officeart/2005/8/layout/orgChart1"/>
    <dgm:cxn modelId="{42373417-B3F9-482B-937B-BA43039D8924}" type="presOf" srcId="{14AC5B8A-5E44-498B-A789-D382AD328D01}" destId="{7153FEAE-7389-4192-A42F-E9C7D5274787}" srcOrd="0" destOrd="0" presId="urn:microsoft.com/office/officeart/2005/8/layout/orgChart1"/>
    <dgm:cxn modelId="{9FA79A31-6B45-485D-BED1-A00F0854429F}" type="presOf" srcId="{D1A6DB69-84C3-4057-8068-3155B2C4CCF1}" destId="{FE4CCEBC-EEA9-4D53-B65C-33C78AAB8B28}" srcOrd="0" destOrd="0" presId="urn:microsoft.com/office/officeart/2005/8/layout/orgChart1"/>
    <dgm:cxn modelId="{1C061834-9AE3-4948-9804-E1CB77FF66E7}" type="presOf" srcId="{FEEB340B-1257-48EE-B221-5A76E1EE8D24}" destId="{EB87AA5F-CF52-430D-8977-82610A1C91C2}" srcOrd="0" destOrd="0" presId="urn:microsoft.com/office/officeart/2005/8/layout/orgChart1"/>
    <dgm:cxn modelId="{C0E52F3D-E1FD-4896-950D-406AB62FC444}" type="presOf" srcId="{B991D389-DD3B-4D25-8CCF-697223921D57}" destId="{780230BB-B66D-4D44-9BE6-914E148717FF}" srcOrd="0" destOrd="0" presId="urn:microsoft.com/office/officeart/2005/8/layout/orgChart1"/>
    <dgm:cxn modelId="{A824424F-C66B-4225-AC9C-6E46703E4B01}" type="presOf" srcId="{9C3CF65A-A52C-4472-B9E5-A90F3766F44C}" destId="{38FCB90C-DFB2-467F-B17C-18C25F1361DD}" srcOrd="0" destOrd="0" presId="urn:microsoft.com/office/officeart/2005/8/layout/orgChart1"/>
    <dgm:cxn modelId="{63F56274-3B7D-4D95-ADFE-076F6C4E7317}" type="presOf" srcId="{72A9CE1E-6496-4224-9EFC-C227E13B7CDD}" destId="{EC268737-8540-4299-B2E0-E8E24B0F4CA3}" srcOrd="0" destOrd="0" presId="urn:microsoft.com/office/officeart/2005/8/layout/orgChart1"/>
    <dgm:cxn modelId="{24052887-0FB3-49FF-A26C-771DF702A0CD}" type="presOf" srcId="{9C9E1933-728C-4739-ABF7-B9AB62FB2F8F}" destId="{463A6678-1220-4CCC-90C1-0ACD2E821409}" srcOrd="0" destOrd="0" presId="urn:microsoft.com/office/officeart/2005/8/layout/orgChart1"/>
    <dgm:cxn modelId="{E42AD898-315B-4DFE-A160-5084DD20F114}" type="presOf" srcId="{06519346-16CA-4623-B6B5-4057FD94B717}" destId="{64B7EDD4-A2D1-4EBF-A337-AB988C8B42C3}" srcOrd="1" destOrd="0" presId="urn:microsoft.com/office/officeart/2005/8/layout/orgChart1"/>
    <dgm:cxn modelId="{AB8EEBAB-713E-415E-BB99-F9CFE3A47D6F}" type="presOf" srcId="{9B7EBABE-C790-427C-8FFD-281BE33EB2FF}" destId="{887C1733-3C41-44C0-8CBE-50EB96DC5509}" srcOrd="0" destOrd="0" presId="urn:microsoft.com/office/officeart/2005/8/layout/orgChart1"/>
    <dgm:cxn modelId="{463AAAAF-1734-452D-8903-14F3FE94DE02}" type="presOf" srcId="{D1A6DB69-84C3-4057-8068-3155B2C4CCF1}" destId="{5FA16C45-D1C2-40E3-A875-FEC18D7602B2}" srcOrd="1" destOrd="0" presId="urn:microsoft.com/office/officeart/2005/8/layout/orgChart1"/>
    <dgm:cxn modelId="{BBA3C5BD-E132-4748-A98D-E8D4C4A129DC}" type="presOf" srcId="{9C3CF65A-A52C-4472-B9E5-A90F3766F44C}" destId="{9824C791-E289-467E-8C71-B7F0909906C1}" srcOrd="1" destOrd="0" presId="urn:microsoft.com/office/officeart/2005/8/layout/orgChart1"/>
    <dgm:cxn modelId="{52D69DC9-6584-4324-8FB9-828ABDB13049}" srcId="{9C3CF65A-A52C-4472-B9E5-A90F3766F44C}" destId="{9C9E1933-728C-4739-ABF7-B9AB62FB2F8F}" srcOrd="3" destOrd="0" parTransId="{FEEB340B-1257-48EE-B221-5A76E1EE8D24}" sibTransId="{FE4071AA-2AF5-46FA-A665-2FE663193924}"/>
    <dgm:cxn modelId="{DBFA58DE-7D16-419C-B5D8-6093B842C5E7}" type="presOf" srcId="{06519346-16CA-4623-B6B5-4057FD94B717}" destId="{965BC058-4161-4554-9CBC-4AF6FB33D3A6}" srcOrd="0" destOrd="0" presId="urn:microsoft.com/office/officeart/2005/8/layout/orgChart1"/>
    <dgm:cxn modelId="{3FE49DF6-2D52-4372-9337-17EE0F27A8A7}" srcId="{0DB1113D-5ABB-4367-8116-EF550C280C81}" destId="{9C3CF65A-A52C-4472-B9E5-A90F3766F44C}" srcOrd="0" destOrd="0" parTransId="{7A032121-B329-4C43-84FB-AC0DD3D1535B}" sibTransId="{799E30A2-90AB-4D3F-B337-89F9479DB01F}"/>
    <dgm:cxn modelId="{2927DEF8-1080-4E76-B255-37990B8100AE}" srcId="{9C3CF65A-A52C-4472-B9E5-A90F3766F44C}" destId="{9B7EBABE-C790-427C-8FFD-281BE33EB2FF}" srcOrd="0" destOrd="0" parTransId="{72A9CE1E-6496-4224-9EFC-C227E13B7CDD}" sibTransId="{27999E42-4305-4387-A66B-FAEAAE1F2F09}"/>
    <dgm:cxn modelId="{19A684FA-85A8-4728-8AF3-D12E0B8FE9A7}" type="presOf" srcId="{0DB1113D-5ABB-4367-8116-EF550C280C81}" destId="{7B065241-D0C1-48AD-9B7D-8CA69E0D2D5D}" srcOrd="0" destOrd="0" presId="urn:microsoft.com/office/officeart/2005/8/layout/orgChart1"/>
    <dgm:cxn modelId="{69FA68FC-2F67-4B90-9F44-939BA43B45D7}" type="presOf" srcId="{9B7EBABE-C790-427C-8FFD-281BE33EB2FF}" destId="{00EB4BDE-CD09-4162-9265-E04EEB6E417E}" srcOrd="1" destOrd="0" presId="urn:microsoft.com/office/officeart/2005/8/layout/orgChart1"/>
    <dgm:cxn modelId="{DB01D9DD-2F8D-4226-A3A3-0EDD2A88908B}" type="presParOf" srcId="{7B065241-D0C1-48AD-9B7D-8CA69E0D2D5D}" destId="{645F0BDF-86F9-4595-9628-5BF164F7849E}" srcOrd="0" destOrd="0" presId="urn:microsoft.com/office/officeart/2005/8/layout/orgChart1"/>
    <dgm:cxn modelId="{3EB2CE1A-6E0D-4773-87BF-4DD74104DD4B}" type="presParOf" srcId="{645F0BDF-86F9-4595-9628-5BF164F7849E}" destId="{76083092-8722-4F5A-8DF7-A816E63065FD}" srcOrd="0" destOrd="0" presId="urn:microsoft.com/office/officeart/2005/8/layout/orgChart1"/>
    <dgm:cxn modelId="{19707763-CFFB-4517-A7D6-2CB25C9C07B1}" type="presParOf" srcId="{76083092-8722-4F5A-8DF7-A816E63065FD}" destId="{38FCB90C-DFB2-467F-B17C-18C25F1361DD}" srcOrd="0" destOrd="0" presId="urn:microsoft.com/office/officeart/2005/8/layout/orgChart1"/>
    <dgm:cxn modelId="{298D2BA2-AFFE-4179-840D-7FBE56661612}" type="presParOf" srcId="{76083092-8722-4F5A-8DF7-A816E63065FD}" destId="{9824C791-E289-467E-8C71-B7F0909906C1}" srcOrd="1" destOrd="0" presId="urn:microsoft.com/office/officeart/2005/8/layout/orgChart1"/>
    <dgm:cxn modelId="{41130362-64BD-4AE0-989E-C9B8E3B1AD12}" type="presParOf" srcId="{645F0BDF-86F9-4595-9628-5BF164F7849E}" destId="{7C3A4CCE-445D-4286-B8FB-CC7D4C2C0C20}" srcOrd="1" destOrd="0" presId="urn:microsoft.com/office/officeart/2005/8/layout/orgChart1"/>
    <dgm:cxn modelId="{44DA65A3-7144-4026-8AD2-63B065571DC3}" type="presParOf" srcId="{7C3A4CCE-445D-4286-B8FB-CC7D4C2C0C20}" destId="{EC268737-8540-4299-B2E0-E8E24B0F4CA3}" srcOrd="0" destOrd="0" presId="urn:microsoft.com/office/officeart/2005/8/layout/orgChart1"/>
    <dgm:cxn modelId="{79A67ED4-7370-46F2-9CA8-24CB81C7C554}" type="presParOf" srcId="{7C3A4CCE-445D-4286-B8FB-CC7D4C2C0C20}" destId="{E2AEDA1E-69DF-483B-9C4C-99C962BBEFFD}" srcOrd="1" destOrd="0" presId="urn:microsoft.com/office/officeart/2005/8/layout/orgChart1"/>
    <dgm:cxn modelId="{497BC34B-4AEE-43D0-82D1-6FB6034AFD18}" type="presParOf" srcId="{E2AEDA1E-69DF-483B-9C4C-99C962BBEFFD}" destId="{261F9F34-454F-4D1D-992C-B1540F5D3007}" srcOrd="0" destOrd="0" presId="urn:microsoft.com/office/officeart/2005/8/layout/orgChart1"/>
    <dgm:cxn modelId="{B73CDFA3-8AD5-4970-BB51-9BAF0B446C74}" type="presParOf" srcId="{261F9F34-454F-4D1D-992C-B1540F5D3007}" destId="{887C1733-3C41-44C0-8CBE-50EB96DC5509}" srcOrd="0" destOrd="0" presId="urn:microsoft.com/office/officeart/2005/8/layout/orgChart1"/>
    <dgm:cxn modelId="{343AE2B2-FB83-4114-B04A-CF7377B4C76A}" type="presParOf" srcId="{261F9F34-454F-4D1D-992C-B1540F5D3007}" destId="{00EB4BDE-CD09-4162-9265-E04EEB6E417E}" srcOrd="1" destOrd="0" presId="urn:microsoft.com/office/officeart/2005/8/layout/orgChart1"/>
    <dgm:cxn modelId="{3B86076A-B8C4-45A7-825E-19FA50243D3E}" type="presParOf" srcId="{E2AEDA1E-69DF-483B-9C4C-99C962BBEFFD}" destId="{6D3E2EBB-1DEC-49FB-9EC7-8DA7CD91B18F}" srcOrd="1" destOrd="0" presId="urn:microsoft.com/office/officeart/2005/8/layout/orgChart1"/>
    <dgm:cxn modelId="{B4325040-D936-4199-9A5B-24198B54B630}" type="presParOf" srcId="{E2AEDA1E-69DF-483B-9C4C-99C962BBEFFD}" destId="{FAF8E781-F008-40B5-A49A-B2436912F1EF}" srcOrd="2" destOrd="0" presId="urn:microsoft.com/office/officeart/2005/8/layout/orgChart1"/>
    <dgm:cxn modelId="{7EC9B24A-7DD1-443D-BD31-66177D9A63CF}" type="presParOf" srcId="{7C3A4CCE-445D-4286-B8FB-CC7D4C2C0C20}" destId="{7153FEAE-7389-4192-A42F-E9C7D5274787}" srcOrd="2" destOrd="0" presId="urn:microsoft.com/office/officeart/2005/8/layout/orgChart1"/>
    <dgm:cxn modelId="{01D1769A-4D26-401E-8C04-9D746CF3B798}" type="presParOf" srcId="{7C3A4CCE-445D-4286-B8FB-CC7D4C2C0C20}" destId="{DAE579D4-3769-41A1-B3DB-106D6DE9E9FE}" srcOrd="3" destOrd="0" presId="urn:microsoft.com/office/officeart/2005/8/layout/orgChart1"/>
    <dgm:cxn modelId="{0EC475AF-10FC-43D3-BE25-3BB1B81D4ACD}" type="presParOf" srcId="{DAE579D4-3769-41A1-B3DB-106D6DE9E9FE}" destId="{4A5111DD-0CE4-4D3B-A30A-1F9E2486485E}" srcOrd="0" destOrd="0" presId="urn:microsoft.com/office/officeart/2005/8/layout/orgChart1"/>
    <dgm:cxn modelId="{6BC564A6-7C49-45CC-BD59-728373FDCC97}" type="presParOf" srcId="{4A5111DD-0CE4-4D3B-A30A-1F9E2486485E}" destId="{965BC058-4161-4554-9CBC-4AF6FB33D3A6}" srcOrd="0" destOrd="0" presId="urn:microsoft.com/office/officeart/2005/8/layout/orgChart1"/>
    <dgm:cxn modelId="{4E8B5775-976E-48DF-B1C9-FDF344F4E465}" type="presParOf" srcId="{4A5111DD-0CE4-4D3B-A30A-1F9E2486485E}" destId="{64B7EDD4-A2D1-4EBF-A337-AB988C8B42C3}" srcOrd="1" destOrd="0" presId="urn:microsoft.com/office/officeart/2005/8/layout/orgChart1"/>
    <dgm:cxn modelId="{66AE0B66-8B01-4E94-A93D-41BA745E0DDB}" type="presParOf" srcId="{DAE579D4-3769-41A1-B3DB-106D6DE9E9FE}" destId="{3A768C44-DA6A-4EA1-8E18-9428AC6E3F08}" srcOrd="1" destOrd="0" presId="urn:microsoft.com/office/officeart/2005/8/layout/orgChart1"/>
    <dgm:cxn modelId="{7B9AEC33-EA16-4CF5-B9E5-4889CC1AF879}" type="presParOf" srcId="{DAE579D4-3769-41A1-B3DB-106D6DE9E9FE}" destId="{965D7BF1-9C73-470C-B834-A4B6DDAF426E}" srcOrd="2" destOrd="0" presId="urn:microsoft.com/office/officeart/2005/8/layout/orgChart1"/>
    <dgm:cxn modelId="{C78E9B17-38B7-48E0-9069-1AFFB586874B}" type="presParOf" srcId="{7C3A4CCE-445D-4286-B8FB-CC7D4C2C0C20}" destId="{780230BB-B66D-4D44-9BE6-914E148717FF}" srcOrd="4" destOrd="0" presId="urn:microsoft.com/office/officeart/2005/8/layout/orgChart1"/>
    <dgm:cxn modelId="{07EC0D35-DC3C-4749-AB7C-4785FFBE3858}" type="presParOf" srcId="{7C3A4CCE-445D-4286-B8FB-CC7D4C2C0C20}" destId="{6F0F661D-7CCE-4902-9CBC-E0EC1F530CA4}" srcOrd="5" destOrd="0" presId="urn:microsoft.com/office/officeart/2005/8/layout/orgChart1"/>
    <dgm:cxn modelId="{90D86A94-97DB-4C0D-B09B-573319706446}" type="presParOf" srcId="{6F0F661D-7CCE-4902-9CBC-E0EC1F530CA4}" destId="{E4F9B28B-7F72-4837-ABF7-1EB9AAFA3A76}" srcOrd="0" destOrd="0" presId="urn:microsoft.com/office/officeart/2005/8/layout/orgChart1"/>
    <dgm:cxn modelId="{7CF6E34E-1630-4262-A6B9-20B96FED2145}" type="presParOf" srcId="{E4F9B28B-7F72-4837-ABF7-1EB9AAFA3A76}" destId="{FE4CCEBC-EEA9-4D53-B65C-33C78AAB8B28}" srcOrd="0" destOrd="0" presId="urn:microsoft.com/office/officeart/2005/8/layout/orgChart1"/>
    <dgm:cxn modelId="{F9B1617C-365B-45B7-96AF-D2D526DAEB99}" type="presParOf" srcId="{E4F9B28B-7F72-4837-ABF7-1EB9AAFA3A76}" destId="{5FA16C45-D1C2-40E3-A875-FEC18D7602B2}" srcOrd="1" destOrd="0" presId="urn:microsoft.com/office/officeart/2005/8/layout/orgChart1"/>
    <dgm:cxn modelId="{789BBD39-550F-478D-A46F-5A93981C8FF2}" type="presParOf" srcId="{6F0F661D-7CCE-4902-9CBC-E0EC1F530CA4}" destId="{9CB2B055-CFAC-49C7-97B1-C6289167D723}" srcOrd="1" destOrd="0" presId="urn:microsoft.com/office/officeart/2005/8/layout/orgChart1"/>
    <dgm:cxn modelId="{8A805920-5756-4320-905A-C02C0A0C8001}" type="presParOf" srcId="{6F0F661D-7CCE-4902-9CBC-E0EC1F530CA4}" destId="{E7FDE31E-7EA6-496E-918A-22ACE1E6F8E4}" srcOrd="2" destOrd="0" presId="urn:microsoft.com/office/officeart/2005/8/layout/orgChart1"/>
    <dgm:cxn modelId="{C59BB51E-0ED0-4A9A-8A8D-E2D67184FABC}" type="presParOf" srcId="{7C3A4CCE-445D-4286-B8FB-CC7D4C2C0C20}" destId="{EB87AA5F-CF52-430D-8977-82610A1C91C2}" srcOrd="6" destOrd="0" presId="urn:microsoft.com/office/officeart/2005/8/layout/orgChart1"/>
    <dgm:cxn modelId="{2E33F410-8AE8-459B-9976-F5EE1BE79D88}" type="presParOf" srcId="{7C3A4CCE-445D-4286-B8FB-CC7D4C2C0C20}" destId="{24929C6E-DB7E-4C7C-95B6-591889F63B3A}" srcOrd="7" destOrd="0" presId="urn:microsoft.com/office/officeart/2005/8/layout/orgChart1"/>
    <dgm:cxn modelId="{ED10CA71-093D-45FE-9A1E-28402DDDAD08}" type="presParOf" srcId="{24929C6E-DB7E-4C7C-95B6-591889F63B3A}" destId="{1577E373-69D3-418B-A817-BD8362CEA7D8}" srcOrd="0" destOrd="0" presId="urn:microsoft.com/office/officeart/2005/8/layout/orgChart1"/>
    <dgm:cxn modelId="{142897CE-08CE-4A40-BE96-3A963CED6DC5}" type="presParOf" srcId="{1577E373-69D3-418B-A817-BD8362CEA7D8}" destId="{463A6678-1220-4CCC-90C1-0ACD2E821409}" srcOrd="0" destOrd="0" presId="urn:microsoft.com/office/officeart/2005/8/layout/orgChart1"/>
    <dgm:cxn modelId="{6496C96E-018F-47C6-A1AA-E076D3647C20}" type="presParOf" srcId="{1577E373-69D3-418B-A817-BD8362CEA7D8}" destId="{BCC7277D-26E3-43C7-86A8-5C33694287B6}" srcOrd="1" destOrd="0" presId="urn:microsoft.com/office/officeart/2005/8/layout/orgChart1"/>
    <dgm:cxn modelId="{E3A4AFBD-E94A-4027-8FA9-9BD866DEA858}" type="presParOf" srcId="{24929C6E-DB7E-4C7C-95B6-591889F63B3A}" destId="{D68D4C36-4D56-4B2C-8A49-1B16B0FBF4BB}" srcOrd="1" destOrd="0" presId="urn:microsoft.com/office/officeart/2005/8/layout/orgChart1"/>
    <dgm:cxn modelId="{17624D1A-2F53-4963-9AA3-3BED571FB760}" type="presParOf" srcId="{24929C6E-DB7E-4C7C-95B6-591889F63B3A}" destId="{3676F4A6-9B8E-4D82-9C12-C0128D6D71B8}" srcOrd="2" destOrd="0" presId="urn:microsoft.com/office/officeart/2005/8/layout/orgChart1"/>
    <dgm:cxn modelId="{98B51CD0-5413-41E8-A56C-C5E56F521401}" type="presParOf" srcId="{645F0BDF-86F9-4595-9628-5BF164F7849E}" destId="{519BA63E-23BC-4157-9665-BDBE27EB62C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7AA5F-CF52-430D-8977-82610A1C91C2}">
      <dsp:nvSpPr>
        <dsp:cNvPr id="0" name=""/>
        <dsp:cNvSpPr/>
      </dsp:nvSpPr>
      <dsp:spPr>
        <a:xfrm>
          <a:off x="4019136" y="1519143"/>
          <a:ext cx="3147812" cy="364209"/>
        </a:xfrm>
        <a:custGeom>
          <a:avLst/>
          <a:gdLst/>
          <a:ahLst/>
          <a:cxnLst/>
          <a:rect l="0" t="0" r="0" b="0"/>
          <a:pathLst>
            <a:path>
              <a:moveTo>
                <a:pt x="0" y="0"/>
              </a:moveTo>
              <a:lnTo>
                <a:pt x="0" y="182104"/>
              </a:lnTo>
              <a:lnTo>
                <a:pt x="3147812" y="182104"/>
              </a:lnTo>
              <a:lnTo>
                <a:pt x="3147812" y="364209"/>
              </a:lnTo>
            </a:path>
          </a:pathLst>
        </a:custGeom>
        <a:noFill/>
        <a:ln w="12700" cap="flat" cmpd="sng" algn="ctr">
          <a:solidFill>
            <a:schemeClr val="accent6">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780230BB-B66D-4D44-9BE6-914E148717FF}">
      <dsp:nvSpPr>
        <dsp:cNvPr id="0" name=""/>
        <dsp:cNvSpPr/>
      </dsp:nvSpPr>
      <dsp:spPr>
        <a:xfrm>
          <a:off x="4019136" y="1519143"/>
          <a:ext cx="1049270" cy="364209"/>
        </a:xfrm>
        <a:custGeom>
          <a:avLst/>
          <a:gdLst/>
          <a:ahLst/>
          <a:cxnLst/>
          <a:rect l="0" t="0" r="0" b="0"/>
          <a:pathLst>
            <a:path>
              <a:moveTo>
                <a:pt x="0" y="0"/>
              </a:moveTo>
              <a:lnTo>
                <a:pt x="0" y="182104"/>
              </a:lnTo>
              <a:lnTo>
                <a:pt x="1049270" y="182104"/>
              </a:lnTo>
              <a:lnTo>
                <a:pt x="1049270" y="364209"/>
              </a:lnTo>
            </a:path>
          </a:pathLst>
        </a:custGeom>
        <a:noFill/>
        <a:ln w="12700" cap="flat" cmpd="sng" algn="ctr">
          <a:solidFill>
            <a:schemeClr val="accent6">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7153FEAE-7389-4192-A42F-E9C7D5274787}">
      <dsp:nvSpPr>
        <dsp:cNvPr id="0" name=""/>
        <dsp:cNvSpPr/>
      </dsp:nvSpPr>
      <dsp:spPr>
        <a:xfrm>
          <a:off x="2969865" y="1519143"/>
          <a:ext cx="1049270" cy="364209"/>
        </a:xfrm>
        <a:custGeom>
          <a:avLst/>
          <a:gdLst/>
          <a:ahLst/>
          <a:cxnLst/>
          <a:rect l="0" t="0" r="0" b="0"/>
          <a:pathLst>
            <a:path>
              <a:moveTo>
                <a:pt x="1049270" y="0"/>
              </a:moveTo>
              <a:lnTo>
                <a:pt x="1049270" y="182104"/>
              </a:lnTo>
              <a:lnTo>
                <a:pt x="0" y="182104"/>
              </a:lnTo>
              <a:lnTo>
                <a:pt x="0" y="364209"/>
              </a:lnTo>
            </a:path>
          </a:pathLst>
        </a:custGeom>
        <a:noFill/>
        <a:ln w="12700" cap="flat" cmpd="sng" algn="ctr">
          <a:solidFill>
            <a:schemeClr val="accent6">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EC268737-8540-4299-B2E0-E8E24B0F4CA3}">
      <dsp:nvSpPr>
        <dsp:cNvPr id="0" name=""/>
        <dsp:cNvSpPr/>
      </dsp:nvSpPr>
      <dsp:spPr>
        <a:xfrm>
          <a:off x="871323" y="1519143"/>
          <a:ext cx="3147812" cy="364209"/>
        </a:xfrm>
        <a:custGeom>
          <a:avLst/>
          <a:gdLst/>
          <a:ahLst/>
          <a:cxnLst/>
          <a:rect l="0" t="0" r="0" b="0"/>
          <a:pathLst>
            <a:path>
              <a:moveTo>
                <a:pt x="3147812" y="0"/>
              </a:moveTo>
              <a:lnTo>
                <a:pt x="3147812" y="182104"/>
              </a:lnTo>
              <a:lnTo>
                <a:pt x="0" y="182104"/>
              </a:lnTo>
              <a:lnTo>
                <a:pt x="0" y="364209"/>
              </a:lnTo>
            </a:path>
          </a:pathLst>
        </a:custGeom>
        <a:noFill/>
        <a:ln w="12700" cap="flat" cmpd="sng" algn="ctr">
          <a:solidFill>
            <a:schemeClr val="accent6">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38FCB90C-DFB2-467F-B17C-18C25F1361DD}">
      <dsp:nvSpPr>
        <dsp:cNvPr id="0" name=""/>
        <dsp:cNvSpPr/>
      </dsp:nvSpPr>
      <dsp:spPr>
        <a:xfrm>
          <a:off x="3151970" y="651977"/>
          <a:ext cx="1734331" cy="867165"/>
        </a:xfrm>
        <a:prstGeom prst="rect">
          <a:avLst/>
        </a:prstGeom>
        <a:solidFill>
          <a:schemeClr val="accent6">
            <a:shade val="6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Head Governing Body</a:t>
          </a:r>
        </a:p>
      </dsp:txBody>
      <dsp:txXfrm>
        <a:off x="3151970" y="651977"/>
        <a:ext cx="1734331" cy="867165"/>
      </dsp:txXfrm>
    </dsp:sp>
    <dsp:sp modelId="{887C1733-3C41-44C0-8CBE-50EB96DC5509}">
      <dsp:nvSpPr>
        <dsp:cNvPr id="0" name=""/>
        <dsp:cNvSpPr/>
      </dsp:nvSpPr>
      <dsp:spPr>
        <a:xfrm>
          <a:off x="4157" y="1883353"/>
          <a:ext cx="1734331" cy="867165"/>
        </a:xfrm>
        <a:prstGeom prst="rect">
          <a:avLst/>
        </a:prstGeom>
        <a:solidFill>
          <a:schemeClr val="accent6">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Aadhar department</a:t>
          </a:r>
        </a:p>
      </dsp:txBody>
      <dsp:txXfrm>
        <a:off x="4157" y="1883353"/>
        <a:ext cx="1734331" cy="867165"/>
      </dsp:txXfrm>
    </dsp:sp>
    <dsp:sp modelId="{965BC058-4161-4554-9CBC-4AF6FB33D3A6}">
      <dsp:nvSpPr>
        <dsp:cNvPr id="0" name=""/>
        <dsp:cNvSpPr/>
      </dsp:nvSpPr>
      <dsp:spPr>
        <a:xfrm>
          <a:off x="2102699" y="1883353"/>
          <a:ext cx="1734331" cy="867165"/>
        </a:xfrm>
        <a:prstGeom prst="rect">
          <a:avLst/>
        </a:prstGeom>
        <a:solidFill>
          <a:schemeClr val="accent6">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Road Transport Authority</a:t>
          </a:r>
        </a:p>
      </dsp:txBody>
      <dsp:txXfrm>
        <a:off x="2102699" y="1883353"/>
        <a:ext cx="1734331" cy="867165"/>
      </dsp:txXfrm>
    </dsp:sp>
    <dsp:sp modelId="{FE4CCEBC-EEA9-4D53-B65C-33C78AAB8B28}">
      <dsp:nvSpPr>
        <dsp:cNvPr id="0" name=""/>
        <dsp:cNvSpPr/>
      </dsp:nvSpPr>
      <dsp:spPr>
        <a:xfrm>
          <a:off x="4201240" y="1883353"/>
          <a:ext cx="1734331" cy="867165"/>
        </a:xfrm>
        <a:prstGeom prst="rect">
          <a:avLst/>
        </a:prstGeom>
        <a:solidFill>
          <a:schemeClr val="accent6">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Imports &amp; Exports department</a:t>
          </a:r>
        </a:p>
      </dsp:txBody>
      <dsp:txXfrm>
        <a:off x="4201240" y="1883353"/>
        <a:ext cx="1734331" cy="867165"/>
      </dsp:txXfrm>
    </dsp:sp>
    <dsp:sp modelId="{463A6678-1220-4CCC-90C1-0ACD2E821409}">
      <dsp:nvSpPr>
        <dsp:cNvPr id="0" name=""/>
        <dsp:cNvSpPr/>
      </dsp:nvSpPr>
      <dsp:spPr>
        <a:xfrm>
          <a:off x="6299782" y="1883353"/>
          <a:ext cx="1734331" cy="867165"/>
        </a:xfrm>
        <a:prstGeom prst="rect">
          <a:avLst/>
        </a:prstGeom>
        <a:solidFill>
          <a:schemeClr val="accent6">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Traffic management department</a:t>
          </a:r>
        </a:p>
      </dsp:txBody>
      <dsp:txXfrm>
        <a:off x="6299782" y="1883353"/>
        <a:ext cx="1734331" cy="8671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C171BF-12C2-4BA7-9AD8-D4091B1EB5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FA3D18B-261A-48CF-95D4-FADF0D06A98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174CC-D5CE-46F4-89D3-7E61CACB5BE3}" type="datetimeFigureOut">
              <a:rPr lang="en-US" smtClean="0"/>
              <a:t>11-Jul-19</a:t>
            </a:fld>
            <a:endParaRPr lang="en-US"/>
          </a:p>
        </p:txBody>
      </p:sp>
      <p:sp>
        <p:nvSpPr>
          <p:cNvPr id="4" name="Slide Image Placeholder 3">
            <a:extLst>
              <a:ext uri="{FF2B5EF4-FFF2-40B4-BE49-F238E27FC236}">
                <a16:creationId xmlns:a16="http://schemas.microsoft.com/office/drawing/2014/main" id="{1FA0BA57-BC10-4659-B85D-AD4336428FF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0AAD43BD-1255-4D2E-AF72-ABF5F91ACEC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FA6580B-DE0B-4E5C-8D14-3916F6AA573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F557C29B-1C0C-4C64-9BAB-C072B40AE9E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2F8BB-044C-4FC0-8259-F3554447AED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7A8E83-2159-44DE-B4A1-9D820E5FE31E}"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218636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0AEF4-EC7D-4D13-B9A0-E33F0278EDC3}"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139203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99F7CA-DB64-414B-B4F8-E62EF07D0DAE}"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176036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44F94-CC35-4064-93E7-E8FCA9BE1025}"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38677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BE29A3-37AD-4A97-99C2-C7846809D0FC}"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324479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2C259-5FB1-4DA5-8306-161F9AE24EA0}" type="datetime1">
              <a:rPr lang="en-US" smtClean="0"/>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311300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332A4-F9CA-4D3C-97B4-7F6B8527A671}" type="datetime1">
              <a:rPr lang="en-US" smtClean="0"/>
              <a:t>11-Jul-19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49359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D52D73-7C19-4666-830D-B313929BF83A}" type="datetime1">
              <a:rPr lang="en-US" smtClean="0"/>
              <a:t>11-Jul-19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235133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6BDE4-2BF1-479A-9A0E-D966BA80BEA0}" type="datetime1">
              <a:rPr lang="en-US" smtClean="0"/>
              <a:t>11-Jul-19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3408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AF3DA8-2B6A-476F-9083-A90634BF5D5E}" type="datetime1">
              <a:rPr lang="en-US" smtClean="0"/>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150604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1C63CD-5E1B-4951-9A86-40DA7CEB6851}" type="datetime1">
              <a:rPr lang="en-US" smtClean="0"/>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1246690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72F9C-FE32-474A-9199-AC6A4595A268}" type="datetime1">
              <a:rPr lang="en-US" smtClean="0"/>
              <a:t>11-Jul-19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09403-3ADD-4FE7-A6CC-0A4CFE6A61AB}" type="slidenum">
              <a:rPr lang="en-US" smtClean="0"/>
              <a:t>‹#›</a:t>
            </a:fld>
            <a:endParaRPr lang="en-US"/>
          </a:p>
        </p:txBody>
      </p:sp>
    </p:spTree>
    <p:extLst>
      <p:ext uri="{BB962C8B-B14F-4D97-AF65-F5344CB8AC3E}">
        <p14:creationId xmlns:p14="http://schemas.microsoft.com/office/powerpoint/2010/main" val="563158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usiness-standard.com/article/specials/luxury-car-smuggling-goes-into-overdrive-197111501025_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pps.nic.in/apps/government/vahan" TargetMode="External"/><Relationship Id="rId2" Type="http://schemas.openxmlformats.org/officeDocument/2006/relationships/hyperlink" Target="http://apps.nic.in/apps/government/mee-seva-rapid-roll-ou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ropsten.etherscan.io/address/0xf1fca2a9eb9202351d5aa8b5b7da12306ba6be2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ap.meeseva.gov.in/DeptPortal/Downloads/Mee%20Seva%20Hand%20book%20Final.pdf" TargetMode="External"/><Relationship Id="rId3" Type="http://schemas.openxmlformats.org/officeDocument/2006/relationships/hyperlink" Target="https://timesofindia.indiatimes.com/city/gurgaon/gang-making-fake-id-cards-busted-one-arrested/articleshow/65801892.cms" TargetMode="External"/><Relationship Id="rId7" Type="http://schemas.openxmlformats.org/officeDocument/2006/relationships/hyperlink" Target="http://apps.nic.in/apps/government/vahan" TargetMode="External"/><Relationship Id="rId2" Type="http://schemas.openxmlformats.org/officeDocument/2006/relationships/hyperlink" Target="https://www.edureka.co/blockchain-training?gclid=EAIaIQobChMIupS5ztSN3wIVVg4rCh1UAgk8EAAYASAAEgJ18_D_BwE" TargetMode="External"/><Relationship Id="rId1" Type="http://schemas.openxmlformats.org/officeDocument/2006/relationships/slideLayout" Target="../slideLayouts/slideLayout2.xml"/><Relationship Id="rId6" Type="http://schemas.openxmlformats.org/officeDocument/2006/relationships/hyperlink" Target="http://apps.nic.in/apps/government/mee-seva-rapid-roll-out" TargetMode="External"/><Relationship Id="rId5" Type="http://schemas.openxmlformats.org/officeDocument/2006/relationships/hyperlink" Target="https://www.business-standard.com/article/specials/luxury-car-smuggling-goes-into-overdrive-197111501025_1.html" TargetMode="External"/><Relationship Id="rId10" Type="http://schemas.openxmlformats.org/officeDocument/2006/relationships/hyperlink" Target="https://solidity.readthedocs.io/en/v0.4.25/" TargetMode="External"/><Relationship Id="rId4" Type="http://schemas.openxmlformats.org/officeDocument/2006/relationships/hyperlink" Target="https://timesofindia.indiatimes.com/city/chennai/Two-held-for-making-fake-identity-cards-licenses/articleshow/3152797.cms" TargetMode="External"/><Relationship Id="rId9" Type="http://schemas.openxmlformats.org/officeDocument/2006/relationships/hyperlink" Target="http://www.aptransport.org/html/pdf/citizen-charter-transport-2013.pdf"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metamask.io/" TargetMode="External"/><Relationship Id="rId13" Type="http://schemas.openxmlformats.org/officeDocument/2006/relationships/hyperlink" Target="https://gideonvos.wordpress.com/2017/12/20/gps-iot-blockchain-integration-to-erp/" TargetMode="External"/><Relationship Id="rId3" Type="http://schemas.openxmlformats.org/officeDocument/2006/relationships/hyperlink" Target="http://ethdocs.org/en/latest/contracts-and-transactions/developer-tools.html" TargetMode="External"/><Relationship Id="rId7" Type="http://schemas.openxmlformats.org/officeDocument/2006/relationships/hyperlink" Target="https://etherscan.io/" TargetMode="External"/><Relationship Id="rId12" Type="http://schemas.openxmlformats.org/officeDocument/2006/relationships/hyperlink" Target="https://www.postscapes.com/blockchains-and-the-internet-of-things/" TargetMode="External"/><Relationship Id="rId2" Type="http://schemas.openxmlformats.org/officeDocument/2006/relationships/hyperlink" Target="https://readthedocs.org/projects/ethereum-homestead/" TargetMode="External"/><Relationship Id="rId1" Type="http://schemas.openxmlformats.org/officeDocument/2006/relationships/slideLayout" Target="../slideLayouts/slideLayout2.xml"/><Relationship Id="rId6" Type="http://schemas.openxmlformats.org/officeDocument/2006/relationships/hyperlink" Target="https://remix.readthedocs.io/en/latest/" TargetMode="External"/><Relationship Id="rId11" Type="http://schemas.openxmlformats.org/officeDocument/2006/relationships/hyperlink" Target="https://vehicleinspection.nzta.govt.nz/virms/entry-certification/pre-reg-and-vin/vehicle-attributes/recording-vehicle-attributes" TargetMode="External"/><Relationship Id="rId5" Type="http://schemas.openxmlformats.org/officeDocument/2006/relationships/hyperlink" Target="https://ethereum.github.io/yellowpaper/paper.pdf" TargetMode="External"/><Relationship Id="rId10" Type="http://schemas.openxmlformats.org/officeDocument/2006/relationships/hyperlink" Target="https://www.coursera.org/specializations/blockchain" TargetMode="External"/><Relationship Id="rId4" Type="http://schemas.openxmlformats.org/officeDocument/2006/relationships/hyperlink" Target="https://truffleframework.com/" TargetMode="External"/><Relationship Id="rId9" Type="http://schemas.openxmlformats.org/officeDocument/2006/relationships/hyperlink" Target="https://web3js.readthedocs.io/en/1.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imesofindia.indiatimes.com/city/gurgaon/gang-making-fake-id-cards-busted-one-arrested/articleshow/65801892.c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imesofindia.indiatimes.com/city/chennai/Two-held-for-making-fake-identity-cards-licenses/articleshow/3152797.c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E0E5-803A-4882-AA50-16C2618BF284}"/>
              </a:ext>
            </a:extLst>
          </p:cNvPr>
          <p:cNvSpPr>
            <a:spLocks noGrp="1"/>
          </p:cNvSpPr>
          <p:nvPr>
            <p:ph type="ctrTitle"/>
          </p:nvPr>
        </p:nvSpPr>
        <p:spPr>
          <a:xfrm>
            <a:off x="685800" y="238539"/>
            <a:ext cx="7772400" cy="6400800"/>
          </a:xfrm>
        </p:spPr>
        <p:txBody>
          <a:bodyPr anchor="ctr" anchorCtr="1">
            <a:normAutofit/>
          </a:bodyPr>
          <a:lstStyle/>
          <a:p>
            <a:pPr>
              <a:lnSpc>
                <a:spcPct val="150000"/>
              </a:lnSpc>
            </a:pPr>
            <a:r>
              <a:rPr lang="en-US" sz="2000" b="1" dirty="0">
                <a:latin typeface="Times New Roman" panose="02020603050405020304" pitchFamily="18" charset="0"/>
                <a:cs typeface="Times New Roman" panose="02020603050405020304" pitchFamily="18" charset="0"/>
              </a:rPr>
              <a:t>IDENTIFICATION OF FAKE DRIVING LICENSES AND VEHICLE SMUGGLERS THROUGH BLOCKCHAIN PROTOCOL</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by</a:t>
            </a:r>
            <a:br>
              <a:rPr lang="en-US" sz="2000" b="1">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Vijay Sugali</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94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2FCF1FF-4DDD-4BA5-9F0D-19C323EDAAF1}"/>
              </a:ext>
            </a:extLst>
          </p:cNvPr>
          <p:cNvSpPr>
            <a:spLocks noGrp="1"/>
          </p:cNvSpPr>
          <p:nvPr>
            <p:ph type="title"/>
          </p:nvPr>
        </p:nvSpPr>
        <p:spPr>
          <a:xfrm>
            <a:off x="628650" y="365126"/>
            <a:ext cx="7886700" cy="1325563"/>
          </a:xfrm>
        </p:spPr>
        <p:txBody>
          <a:bodyPr>
            <a:normAutofit/>
          </a:bodyPr>
          <a:lstStyle/>
          <a:p>
            <a:r>
              <a:rPr lang="en-US" sz="2800" b="1" dirty="0">
                <a:latin typeface="Times New Roman" panose="02020603050405020304" pitchFamily="18" charset="0"/>
                <a:cs typeface="Times New Roman" panose="02020603050405020304" pitchFamily="18" charset="0"/>
              </a:rPr>
              <a:t>IDENTIFICATION OF PROBLEM </a:t>
            </a:r>
            <a:r>
              <a:rPr lang="en-US" sz="2800" i="1" dirty="0">
                <a:latin typeface="Times New Roman" panose="02020603050405020304" pitchFamily="18" charset="0"/>
                <a:cs typeface="Times New Roman" panose="02020603050405020304" pitchFamily="18" charset="0"/>
              </a:rPr>
              <a:t>continued</a:t>
            </a:r>
            <a:endParaRPr lang="en-US"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7C52707-A8EA-4572-BACD-535089ED9319}"/>
              </a:ext>
            </a:extLst>
          </p:cNvPr>
          <p:cNvSpPr txBox="1"/>
          <p:nvPr/>
        </p:nvSpPr>
        <p:spPr>
          <a:xfrm>
            <a:off x="628650" y="6255026"/>
            <a:ext cx="761420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3: News showing that smuggling luxury vehicles become trend now overwhelming gold </a:t>
            </a:r>
          </a:p>
        </p:txBody>
      </p:sp>
      <p:sp>
        <p:nvSpPr>
          <p:cNvPr id="8" name="TextBox 7">
            <a:hlinkClick r:id="rId2"/>
            <a:extLst>
              <a:ext uri="{FF2B5EF4-FFF2-40B4-BE49-F238E27FC236}">
                <a16:creationId xmlns:a16="http://schemas.microsoft.com/office/drawing/2014/main" id="{D18F4851-D4CD-40CB-AF0F-69613092813E}"/>
              </a:ext>
            </a:extLst>
          </p:cNvPr>
          <p:cNvSpPr txBox="1"/>
          <p:nvPr/>
        </p:nvSpPr>
        <p:spPr>
          <a:xfrm>
            <a:off x="7080466" y="5052968"/>
            <a:ext cx="1434884" cy="830997"/>
          </a:xfrm>
          <a:prstGeom prst="rect">
            <a:avLst/>
          </a:prstGeom>
          <a:noFill/>
          <a:ln>
            <a:solidFill>
              <a:schemeClr val="bg2"/>
            </a:solidFill>
          </a:ln>
        </p:spPr>
        <p:txBody>
          <a:bodyPr wrap="square" rtlCol="0">
            <a:spAutoFit/>
          </a:bodyPr>
          <a:lstStyle/>
          <a:p>
            <a:r>
              <a:rPr lang="en-US" sz="1600" i="1" dirty="0">
                <a:latin typeface="Times New Roman" panose="02020603050405020304" pitchFamily="18" charset="0"/>
                <a:cs typeface="Times New Roman" panose="02020603050405020304" pitchFamily="18" charset="0"/>
              </a:rPr>
              <a:t>Click image to get into original site</a:t>
            </a:r>
          </a:p>
        </p:txBody>
      </p:sp>
      <p:pic>
        <p:nvPicPr>
          <p:cNvPr id="10" name="Picture 9">
            <a:hlinkClick r:id="rId2"/>
            <a:extLst>
              <a:ext uri="{FF2B5EF4-FFF2-40B4-BE49-F238E27FC236}">
                <a16:creationId xmlns:a16="http://schemas.microsoft.com/office/drawing/2014/main" id="{1DEF288D-A64E-41A6-8475-7CBF2C2E5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65" y="1577010"/>
            <a:ext cx="6706705" cy="4306956"/>
          </a:xfrm>
          <a:prstGeom prst="rect">
            <a:avLst/>
          </a:prstGeom>
        </p:spPr>
      </p:pic>
      <p:sp>
        <p:nvSpPr>
          <p:cNvPr id="2" name="Date Placeholder 1">
            <a:extLst>
              <a:ext uri="{FF2B5EF4-FFF2-40B4-BE49-F238E27FC236}">
                <a16:creationId xmlns:a16="http://schemas.microsoft.com/office/drawing/2014/main" id="{C8882894-0A6F-44AF-BABB-352C616022E0}"/>
              </a:ext>
            </a:extLst>
          </p:cNvPr>
          <p:cNvSpPr>
            <a:spLocks noGrp="1"/>
          </p:cNvSpPr>
          <p:nvPr>
            <p:ph type="dt" sz="half" idx="10"/>
          </p:nvPr>
        </p:nvSpPr>
        <p:spPr/>
        <p:txBody>
          <a:bodyPr/>
          <a:lstStyle/>
          <a:p>
            <a:fld id="{81295B46-7A4F-49FD-87C0-D5F77BA7C8A5}" type="datetime1">
              <a:rPr lang="en-US" smtClean="0"/>
              <a:t>11-Jul-19</a:t>
            </a:fld>
            <a:endParaRPr lang="en-US"/>
          </a:p>
        </p:txBody>
      </p:sp>
      <p:sp>
        <p:nvSpPr>
          <p:cNvPr id="3" name="Slide Number Placeholder 2">
            <a:extLst>
              <a:ext uri="{FF2B5EF4-FFF2-40B4-BE49-F238E27FC236}">
                <a16:creationId xmlns:a16="http://schemas.microsoft.com/office/drawing/2014/main" id="{C4BC2113-FBB7-4FFC-BB2B-40ABF1864E3B}"/>
              </a:ext>
            </a:extLst>
          </p:cNvPr>
          <p:cNvSpPr>
            <a:spLocks noGrp="1"/>
          </p:cNvSpPr>
          <p:nvPr>
            <p:ph type="sldNum" sz="quarter" idx="12"/>
          </p:nvPr>
        </p:nvSpPr>
        <p:spPr/>
        <p:txBody>
          <a:bodyPr/>
          <a:lstStyle/>
          <a:p>
            <a:fld id="{8F809403-3ADD-4FE7-A6CC-0A4CFE6A61AB}" type="slidenum">
              <a:rPr lang="en-US" smtClean="0"/>
              <a:t>10</a:t>
            </a:fld>
            <a:endParaRPr lang="en-US"/>
          </a:p>
        </p:txBody>
      </p:sp>
    </p:spTree>
    <p:extLst>
      <p:ext uri="{BB962C8B-B14F-4D97-AF65-F5344CB8AC3E}">
        <p14:creationId xmlns:p14="http://schemas.microsoft.com/office/powerpoint/2010/main" val="347885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E4D0C5-7562-4ACD-9F64-4C5DBE31D3CF}"/>
              </a:ext>
            </a:extLst>
          </p:cNvPr>
          <p:cNvSpPr txBox="1"/>
          <p:nvPr/>
        </p:nvSpPr>
        <p:spPr>
          <a:xfrm>
            <a:off x="628650" y="1489015"/>
            <a:ext cx="7886700" cy="486139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Definition of the problem:</a:t>
            </a:r>
          </a:p>
          <a:p>
            <a:pPr marL="1257300" lvl="2"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the above studies, we considered the problem of fake driving license cards and identification of smuggled vehicles. The flaws and vulnerable methods using to maintain the data which are there in the existing system are considered as a problem statement.</a:t>
            </a:r>
          </a:p>
          <a:p>
            <a:pPr marL="1257300" lvl="2"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Whereas we are taking less secured examples like driving licenses but not highly secured systems such as aadhar.</a:t>
            </a:r>
          </a:p>
        </p:txBody>
      </p:sp>
      <p:sp>
        <p:nvSpPr>
          <p:cNvPr id="9" name="Title 1">
            <a:extLst>
              <a:ext uri="{FF2B5EF4-FFF2-40B4-BE49-F238E27FC236}">
                <a16:creationId xmlns:a16="http://schemas.microsoft.com/office/drawing/2014/main" id="{BC1AD593-5ED4-4D62-892A-7E7E931DE1A3}"/>
              </a:ext>
            </a:extLst>
          </p:cNvPr>
          <p:cNvSpPr>
            <a:spLocks noGrp="1"/>
          </p:cNvSpPr>
          <p:nvPr>
            <p:ph type="title"/>
          </p:nvPr>
        </p:nvSpPr>
        <p:spPr>
          <a:xfrm>
            <a:off x="628650" y="365126"/>
            <a:ext cx="7886700" cy="1325563"/>
          </a:xfrm>
        </p:spPr>
        <p:txBody>
          <a:bodyPr>
            <a:normAutofit/>
          </a:bodyPr>
          <a:lstStyle/>
          <a:p>
            <a:r>
              <a:rPr lang="en-US" sz="2800" b="1" dirty="0">
                <a:latin typeface="Times New Roman" panose="02020603050405020304" pitchFamily="18" charset="0"/>
                <a:cs typeface="Times New Roman" panose="02020603050405020304" pitchFamily="18" charset="0"/>
              </a:rPr>
              <a:t>IDENTIFICATION OF PROBLEM </a:t>
            </a:r>
            <a:r>
              <a:rPr lang="en-US" sz="2800" i="1" dirty="0">
                <a:latin typeface="Times New Roman" panose="02020603050405020304" pitchFamily="18" charset="0"/>
                <a:cs typeface="Times New Roman" panose="02020603050405020304" pitchFamily="18" charset="0"/>
              </a:rPr>
              <a:t>continued</a:t>
            </a:r>
            <a:endParaRPr lang="en-US"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4FE2A37-519A-4291-B0B1-39E377EE87BE}"/>
              </a:ext>
            </a:extLst>
          </p:cNvPr>
          <p:cNvSpPr>
            <a:spLocks noGrp="1"/>
          </p:cNvSpPr>
          <p:nvPr>
            <p:ph type="dt" sz="half" idx="10"/>
          </p:nvPr>
        </p:nvSpPr>
        <p:spPr/>
        <p:txBody>
          <a:bodyPr/>
          <a:lstStyle/>
          <a:p>
            <a:fld id="{323730DE-7A30-4517-8601-F1B4F2BC8C47}" type="datetime1">
              <a:rPr lang="en-US" smtClean="0"/>
              <a:t>11-Jul-19</a:t>
            </a:fld>
            <a:endParaRPr lang="en-US"/>
          </a:p>
        </p:txBody>
      </p:sp>
      <p:sp>
        <p:nvSpPr>
          <p:cNvPr id="3" name="Slide Number Placeholder 2">
            <a:extLst>
              <a:ext uri="{FF2B5EF4-FFF2-40B4-BE49-F238E27FC236}">
                <a16:creationId xmlns:a16="http://schemas.microsoft.com/office/drawing/2014/main" id="{7BCAFA39-82CB-40FD-883F-C498DA49D1BD}"/>
              </a:ext>
            </a:extLst>
          </p:cNvPr>
          <p:cNvSpPr>
            <a:spLocks noGrp="1"/>
          </p:cNvSpPr>
          <p:nvPr>
            <p:ph type="sldNum" sz="quarter" idx="12"/>
          </p:nvPr>
        </p:nvSpPr>
        <p:spPr/>
        <p:txBody>
          <a:bodyPr/>
          <a:lstStyle/>
          <a:p>
            <a:fld id="{8F809403-3ADD-4FE7-A6CC-0A4CFE6A61AB}" type="slidenum">
              <a:rPr lang="en-US" smtClean="0"/>
              <a:t>11</a:t>
            </a:fld>
            <a:endParaRPr lang="en-US"/>
          </a:p>
        </p:txBody>
      </p:sp>
    </p:spTree>
    <p:extLst>
      <p:ext uri="{BB962C8B-B14F-4D97-AF65-F5344CB8AC3E}">
        <p14:creationId xmlns:p14="http://schemas.microsoft.com/office/powerpoint/2010/main" val="205985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F5D428-33EA-4FA1-A29D-72C8D5BE0403}"/>
              </a:ext>
            </a:extLst>
          </p:cNvPr>
          <p:cNvSpPr>
            <a:spLocks noGrp="1"/>
          </p:cNvSpPr>
          <p:nvPr>
            <p:ph type="title"/>
          </p:nvPr>
        </p:nvSpPr>
        <p:spPr>
          <a:xfrm>
            <a:off x="628650" y="365126"/>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PRE – ANALYSIS </a:t>
            </a:r>
          </a:p>
        </p:txBody>
      </p:sp>
      <p:sp>
        <p:nvSpPr>
          <p:cNvPr id="5" name="TextBox 4">
            <a:extLst>
              <a:ext uri="{FF2B5EF4-FFF2-40B4-BE49-F238E27FC236}">
                <a16:creationId xmlns:a16="http://schemas.microsoft.com/office/drawing/2014/main" id="{C4A330F7-10E4-44FE-B093-F21E87889A6B}"/>
              </a:ext>
            </a:extLst>
          </p:cNvPr>
          <p:cNvSpPr txBox="1"/>
          <p:nvPr/>
        </p:nvSpPr>
        <p:spPr>
          <a:xfrm>
            <a:off x="628650" y="1475336"/>
            <a:ext cx="7886700" cy="4553619"/>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Structure of existing system</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Forgery</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Giving bribes or frightened to modify details for fake identities</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trustful data of vehicles</a:t>
            </a:r>
          </a:p>
          <a:p>
            <a:pPr marL="800100" lvl="1"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Sources of data storage used in existing system</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Meeseva portal uses SQL server, </a:t>
            </a:r>
            <a:r>
              <a:rPr lang="en-US" sz="2000" dirty="0">
                <a:latin typeface="Times New Roman" panose="02020603050405020304" pitchFamily="18" charset="0"/>
                <a:cs typeface="Times New Roman" panose="02020603050405020304" pitchFamily="18" charset="0"/>
                <a:hlinkClick r:id="rId2"/>
              </a:rPr>
              <a:t>view here</a:t>
            </a:r>
            <a:r>
              <a:rPr lang="en-US" sz="2000" dirty="0">
                <a:latin typeface="Times New Roman" panose="02020603050405020304" pitchFamily="18" charset="0"/>
                <a:cs typeface="Times New Roman" panose="02020603050405020304" pitchFamily="18" charset="0"/>
              </a:rPr>
              <a:t>.</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RTO portal uses Tomcat application server, </a:t>
            </a:r>
            <a:r>
              <a:rPr lang="en-US" sz="2000" dirty="0">
                <a:latin typeface="Times New Roman" panose="02020603050405020304" pitchFamily="18" charset="0"/>
                <a:cs typeface="Times New Roman" panose="02020603050405020304" pitchFamily="18" charset="0"/>
                <a:hlinkClick r:id="rId3"/>
              </a:rPr>
              <a:t>view here</a:t>
            </a:r>
            <a:r>
              <a:rPr lang="en-US" sz="2000" dirty="0">
                <a:latin typeface="Times New Roman" panose="02020603050405020304" pitchFamily="18" charset="0"/>
                <a:cs typeface="Times New Roman" panose="02020603050405020304" pitchFamily="18" charset="0"/>
              </a:rPr>
              <a:t>.</a:t>
            </a:r>
          </a:p>
        </p:txBody>
      </p:sp>
      <p:sp>
        <p:nvSpPr>
          <p:cNvPr id="2" name="Date Placeholder 1">
            <a:extLst>
              <a:ext uri="{FF2B5EF4-FFF2-40B4-BE49-F238E27FC236}">
                <a16:creationId xmlns:a16="http://schemas.microsoft.com/office/drawing/2014/main" id="{9C4FD464-5AF9-427D-A233-5438007A9D7B}"/>
              </a:ext>
            </a:extLst>
          </p:cNvPr>
          <p:cNvSpPr>
            <a:spLocks noGrp="1"/>
          </p:cNvSpPr>
          <p:nvPr>
            <p:ph type="dt" sz="half" idx="10"/>
          </p:nvPr>
        </p:nvSpPr>
        <p:spPr/>
        <p:txBody>
          <a:bodyPr/>
          <a:lstStyle/>
          <a:p>
            <a:fld id="{0CCC62FA-6FB3-413A-B0D2-7E669D90B687}" type="datetime1">
              <a:rPr lang="en-US" smtClean="0"/>
              <a:t>11-Jul-19</a:t>
            </a:fld>
            <a:endParaRPr lang="en-US"/>
          </a:p>
        </p:txBody>
      </p:sp>
      <p:sp>
        <p:nvSpPr>
          <p:cNvPr id="3" name="Slide Number Placeholder 2">
            <a:extLst>
              <a:ext uri="{FF2B5EF4-FFF2-40B4-BE49-F238E27FC236}">
                <a16:creationId xmlns:a16="http://schemas.microsoft.com/office/drawing/2014/main" id="{9BE77F0F-C10E-4835-B4CF-2B653973A4F2}"/>
              </a:ext>
            </a:extLst>
          </p:cNvPr>
          <p:cNvSpPr>
            <a:spLocks noGrp="1"/>
          </p:cNvSpPr>
          <p:nvPr>
            <p:ph type="sldNum" sz="quarter" idx="12"/>
          </p:nvPr>
        </p:nvSpPr>
        <p:spPr/>
        <p:txBody>
          <a:bodyPr/>
          <a:lstStyle/>
          <a:p>
            <a:fld id="{8F809403-3ADD-4FE7-A6CC-0A4CFE6A61AB}" type="slidenum">
              <a:rPr lang="en-US" smtClean="0"/>
              <a:t>12</a:t>
            </a:fld>
            <a:endParaRPr lang="en-US"/>
          </a:p>
        </p:txBody>
      </p:sp>
    </p:spTree>
    <p:extLst>
      <p:ext uri="{BB962C8B-B14F-4D97-AF65-F5344CB8AC3E}">
        <p14:creationId xmlns:p14="http://schemas.microsoft.com/office/powerpoint/2010/main" val="106840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7A810B-FAB0-4483-8B9A-4E6DDC64E889}"/>
              </a:ext>
            </a:extLst>
          </p:cNvPr>
          <p:cNvSpPr>
            <a:spLocks noGrp="1"/>
          </p:cNvSpPr>
          <p:nvPr>
            <p:ph type="title"/>
          </p:nvPr>
        </p:nvSpPr>
        <p:spPr>
          <a:xfrm>
            <a:off x="628650" y="365126"/>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PRE – ANALYSIS </a:t>
            </a:r>
            <a:r>
              <a:rPr lang="en-US" sz="2800" i="1" dirty="0">
                <a:latin typeface="Times New Roman" panose="02020603050405020304" pitchFamily="18" charset="0"/>
                <a:cs typeface="Times New Roman" panose="02020603050405020304" pitchFamily="18" charset="0"/>
              </a:rPr>
              <a:t>continued </a:t>
            </a:r>
            <a:r>
              <a:rPr lang="en-US" sz="36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69135154-2295-4097-A427-78E43D7FD0E7}"/>
              </a:ext>
            </a:extLst>
          </p:cNvPr>
          <p:cNvSpPr txBox="1"/>
          <p:nvPr/>
        </p:nvSpPr>
        <p:spPr>
          <a:xfrm>
            <a:off x="628650" y="1475336"/>
            <a:ext cx="7886700" cy="718466"/>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Accessibility and permissions</a:t>
            </a:r>
          </a:p>
        </p:txBody>
      </p:sp>
      <p:pic>
        <p:nvPicPr>
          <p:cNvPr id="7" name="Picture 6">
            <a:extLst>
              <a:ext uri="{FF2B5EF4-FFF2-40B4-BE49-F238E27FC236}">
                <a16:creationId xmlns:a16="http://schemas.microsoft.com/office/drawing/2014/main" id="{F4F5C037-92ED-4AAC-B4D3-261837136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339" y="2298775"/>
            <a:ext cx="6458851" cy="3877216"/>
          </a:xfrm>
          <a:prstGeom prst="rect">
            <a:avLst/>
          </a:prstGeom>
        </p:spPr>
      </p:pic>
      <p:sp>
        <p:nvSpPr>
          <p:cNvPr id="8" name="TextBox 7">
            <a:extLst>
              <a:ext uri="{FF2B5EF4-FFF2-40B4-BE49-F238E27FC236}">
                <a16:creationId xmlns:a16="http://schemas.microsoft.com/office/drawing/2014/main" id="{59FBAA0C-956F-4152-8D5E-3547DC1A6E45}"/>
              </a:ext>
            </a:extLst>
          </p:cNvPr>
          <p:cNvSpPr txBox="1"/>
          <p:nvPr/>
        </p:nvSpPr>
        <p:spPr>
          <a:xfrm>
            <a:off x="628650" y="6255026"/>
            <a:ext cx="7614202"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4: Data accessibility in Meeseva portal</a:t>
            </a:r>
          </a:p>
        </p:txBody>
      </p:sp>
      <p:sp>
        <p:nvSpPr>
          <p:cNvPr id="2" name="Date Placeholder 1">
            <a:extLst>
              <a:ext uri="{FF2B5EF4-FFF2-40B4-BE49-F238E27FC236}">
                <a16:creationId xmlns:a16="http://schemas.microsoft.com/office/drawing/2014/main" id="{9A892F3A-B188-4092-A312-624359B1D0C2}"/>
              </a:ext>
            </a:extLst>
          </p:cNvPr>
          <p:cNvSpPr>
            <a:spLocks noGrp="1"/>
          </p:cNvSpPr>
          <p:nvPr>
            <p:ph type="dt" sz="half" idx="10"/>
          </p:nvPr>
        </p:nvSpPr>
        <p:spPr/>
        <p:txBody>
          <a:bodyPr/>
          <a:lstStyle/>
          <a:p>
            <a:fld id="{3872CC86-BC26-4F64-BF73-74737BE893DE}" type="datetime1">
              <a:rPr lang="en-US" smtClean="0"/>
              <a:t>11-Jul-19</a:t>
            </a:fld>
            <a:endParaRPr lang="en-US"/>
          </a:p>
        </p:txBody>
      </p:sp>
      <p:sp>
        <p:nvSpPr>
          <p:cNvPr id="3" name="Slide Number Placeholder 2">
            <a:extLst>
              <a:ext uri="{FF2B5EF4-FFF2-40B4-BE49-F238E27FC236}">
                <a16:creationId xmlns:a16="http://schemas.microsoft.com/office/drawing/2014/main" id="{5CD81A9E-3861-4951-A616-68E4184296A8}"/>
              </a:ext>
            </a:extLst>
          </p:cNvPr>
          <p:cNvSpPr>
            <a:spLocks noGrp="1"/>
          </p:cNvSpPr>
          <p:nvPr>
            <p:ph type="sldNum" sz="quarter" idx="12"/>
          </p:nvPr>
        </p:nvSpPr>
        <p:spPr/>
        <p:txBody>
          <a:bodyPr/>
          <a:lstStyle/>
          <a:p>
            <a:fld id="{8F809403-3ADD-4FE7-A6CC-0A4CFE6A61AB}" type="slidenum">
              <a:rPr lang="en-US" smtClean="0"/>
              <a:t>13</a:t>
            </a:fld>
            <a:endParaRPr lang="en-US"/>
          </a:p>
        </p:txBody>
      </p:sp>
    </p:spTree>
    <p:extLst>
      <p:ext uri="{BB962C8B-B14F-4D97-AF65-F5344CB8AC3E}">
        <p14:creationId xmlns:p14="http://schemas.microsoft.com/office/powerpoint/2010/main" val="132044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35562D-4E4B-46BD-8248-A6AF10DA9EA1}"/>
              </a:ext>
            </a:extLst>
          </p:cNvPr>
          <p:cNvSpPr>
            <a:spLocks noGrp="1"/>
          </p:cNvSpPr>
          <p:nvPr>
            <p:ph type="title"/>
          </p:nvPr>
        </p:nvSpPr>
        <p:spPr>
          <a:xfrm>
            <a:off x="628650" y="365126"/>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PRE – ANALYSIS </a:t>
            </a:r>
            <a:r>
              <a:rPr lang="en-US" sz="2800" i="1" dirty="0">
                <a:latin typeface="Times New Roman" panose="02020603050405020304" pitchFamily="18" charset="0"/>
                <a:cs typeface="Times New Roman" panose="02020603050405020304" pitchFamily="18" charset="0"/>
              </a:rPr>
              <a:t>continued </a:t>
            </a:r>
            <a:r>
              <a:rPr lang="en-US" sz="36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5BC7A68D-E529-4EE5-82AB-5178B27F8DBF}"/>
              </a:ext>
            </a:extLst>
          </p:cNvPr>
          <p:cNvSpPr txBox="1"/>
          <p:nvPr/>
        </p:nvSpPr>
        <p:spPr>
          <a:xfrm>
            <a:off x="628650" y="1475336"/>
            <a:ext cx="7886700" cy="4624599"/>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RTO portal authorization to control driving license data:</a:t>
            </a:r>
          </a:p>
          <a:p>
            <a:pPr marL="1257300" lvl="2" indent="-34290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Road transport office receives the request from Meeseva operator.</a:t>
            </a:r>
          </a:p>
          <a:p>
            <a:pPr marL="1257300" lvl="2" indent="-34290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Respective officer checks and approves or disapproves</a:t>
            </a:r>
          </a:p>
          <a:p>
            <a:pPr marL="800100" lvl="1"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Loop holes in above discussed existing systems:</a:t>
            </a:r>
          </a:p>
          <a:p>
            <a:pPr marL="1257300" lvl="2"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Meeseva operator can enter the fake details in support of the applicant.</a:t>
            </a:r>
          </a:p>
          <a:p>
            <a:pPr marL="1257300" lvl="2"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RTO or officers who approve the original documents of application can change in favor of the applicant in their respective databases.</a:t>
            </a:r>
          </a:p>
          <a:p>
            <a:pPr marL="1257300" lvl="2" indent="-342900">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F2D3607-ECE5-4521-9E4B-DA7FAE5D1846}"/>
              </a:ext>
            </a:extLst>
          </p:cNvPr>
          <p:cNvSpPr>
            <a:spLocks noGrp="1"/>
          </p:cNvSpPr>
          <p:nvPr>
            <p:ph type="dt" sz="half" idx="10"/>
          </p:nvPr>
        </p:nvSpPr>
        <p:spPr/>
        <p:txBody>
          <a:bodyPr/>
          <a:lstStyle/>
          <a:p>
            <a:fld id="{7FCD0102-8209-4F15-B253-0AC2BA1E9EFD}" type="datetime1">
              <a:rPr lang="en-US" smtClean="0"/>
              <a:t>11-Jul-19</a:t>
            </a:fld>
            <a:endParaRPr lang="en-US"/>
          </a:p>
        </p:txBody>
      </p:sp>
      <p:sp>
        <p:nvSpPr>
          <p:cNvPr id="3" name="Slide Number Placeholder 2">
            <a:extLst>
              <a:ext uri="{FF2B5EF4-FFF2-40B4-BE49-F238E27FC236}">
                <a16:creationId xmlns:a16="http://schemas.microsoft.com/office/drawing/2014/main" id="{33DAB532-7CBE-4B07-85B3-9BC3D1F10B00}"/>
              </a:ext>
            </a:extLst>
          </p:cNvPr>
          <p:cNvSpPr>
            <a:spLocks noGrp="1"/>
          </p:cNvSpPr>
          <p:nvPr>
            <p:ph type="sldNum" sz="quarter" idx="12"/>
          </p:nvPr>
        </p:nvSpPr>
        <p:spPr/>
        <p:txBody>
          <a:bodyPr/>
          <a:lstStyle/>
          <a:p>
            <a:fld id="{8F809403-3ADD-4FE7-A6CC-0A4CFE6A61AB}" type="slidenum">
              <a:rPr lang="en-US" smtClean="0"/>
              <a:t>14</a:t>
            </a:fld>
            <a:endParaRPr lang="en-US"/>
          </a:p>
        </p:txBody>
      </p:sp>
    </p:spTree>
    <p:extLst>
      <p:ext uri="{BB962C8B-B14F-4D97-AF65-F5344CB8AC3E}">
        <p14:creationId xmlns:p14="http://schemas.microsoft.com/office/powerpoint/2010/main" val="238221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B016F4-E2F7-46AD-898A-308EB0FF585F}"/>
              </a:ext>
            </a:extLst>
          </p:cNvPr>
          <p:cNvSpPr>
            <a:spLocks noGrp="1"/>
          </p:cNvSpPr>
          <p:nvPr>
            <p:ph type="title"/>
          </p:nvPr>
        </p:nvSpPr>
        <p:spPr>
          <a:xfrm>
            <a:off x="628650" y="365126"/>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PRE – ANALYSIS </a:t>
            </a:r>
            <a:r>
              <a:rPr lang="en-US" sz="2800" i="1" dirty="0">
                <a:latin typeface="Times New Roman" panose="02020603050405020304" pitchFamily="18" charset="0"/>
                <a:cs typeface="Times New Roman" panose="02020603050405020304" pitchFamily="18" charset="0"/>
              </a:rPr>
              <a:t>continued </a:t>
            </a:r>
            <a:r>
              <a:rPr lang="en-US" sz="36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3A6F64D1-B893-4E6F-9F92-C92980DDE2AD}"/>
              </a:ext>
            </a:extLst>
          </p:cNvPr>
          <p:cNvSpPr txBox="1"/>
          <p:nvPr/>
        </p:nvSpPr>
        <p:spPr>
          <a:xfrm>
            <a:off x="628650" y="1475336"/>
            <a:ext cx="7886700" cy="4430508"/>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Suitable solutions:</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Maintaining a permanent ledger</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a decentralized authorization</a:t>
            </a:r>
            <a:endParaRPr lang="en-US" sz="2400" b="1" dirty="0">
              <a:latin typeface="Times New Roman" panose="02020603050405020304" pitchFamily="18" charset="0"/>
              <a:cs typeface="Times New Roman" panose="02020603050405020304" pitchFamily="18" charset="0"/>
            </a:endParaRP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Building trust factor</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encryption techniques</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Distributed network </a:t>
            </a:r>
          </a:p>
          <a:p>
            <a:pPr marL="1257300" lvl="2"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Collaborating with governmental bodies</a:t>
            </a:r>
          </a:p>
        </p:txBody>
      </p:sp>
      <p:sp>
        <p:nvSpPr>
          <p:cNvPr id="2" name="Date Placeholder 1">
            <a:extLst>
              <a:ext uri="{FF2B5EF4-FFF2-40B4-BE49-F238E27FC236}">
                <a16:creationId xmlns:a16="http://schemas.microsoft.com/office/drawing/2014/main" id="{54445F37-27A1-48E6-9811-095F56C45E18}"/>
              </a:ext>
            </a:extLst>
          </p:cNvPr>
          <p:cNvSpPr>
            <a:spLocks noGrp="1"/>
          </p:cNvSpPr>
          <p:nvPr>
            <p:ph type="dt" sz="half" idx="10"/>
          </p:nvPr>
        </p:nvSpPr>
        <p:spPr/>
        <p:txBody>
          <a:bodyPr/>
          <a:lstStyle/>
          <a:p>
            <a:fld id="{A987A3A4-1732-43C4-A315-C530EDD6617D}" type="datetime1">
              <a:rPr lang="en-US" smtClean="0"/>
              <a:t>11-Jul-19</a:t>
            </a:fld>
            <a:endParaRPr lang="en-US"/>
          </a:p>
        </p:txBody>
      </p:sp>
      <p:sp>
        <p:nvSpPr>
          <p:cNvPr id="3" name="Slide Number Placeholder 2">
            <a:extLst>
              <a:ext uri="{FF2B5EF4-FFF2-40B4-BE49-F238E27FC236}">
                <a16:creationId xmlns:a16="http://schemas.microsoft.com/office/drawing/2014/main" id="{3DDB3588-F8A4-4EDD-A928-64D6107688CA}"/>
              </a:ext>
            </a:extLst>
          </p:cNvPr>
          <p:cNvSpPr>
            <a:spLocks noGrp="1"/>
          </p:cNvSpPr>
          <p:nvPr>
            <p:ph type="sldNum" sz="quarter" idx="12"/>
          </p:nvPr>
        </p:nvSpPr>
        <p:spPr/>
        <p:txBody>
          <a:bodyPr/>
          <a:lstStyle/>
          <a:p>
            <a:fld id="{8F809403-3ADD-4FE7-A6CC-0A4CFE6A61AB}" type="slidenum">
              <a:rPr lang="en-US" smtClean="0"/>
              <a:t>15</a:t>
            </a:fld>
            <a:endParaRPr lang="en-US"/>
          </a:p>
        </p:txBody>
      </p:sp>
    </p:spTree>
    <p:extLst>
      <p:ext uri="{BB962C8B-B14F-4D97-AF65-F5344CB8AC3E}">
        <p14:creationId xmlns:p14="http://schemas.microsoft.com/office/powerpoint/2010/main" val="151185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E1D883-3492-40CF-B7A9-8520A5FADC3C}"/>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METHODS</a:t>
            </a:r>
          </a:p>
        </p:txBody>
      </p:sp>
      <p:sp>
        <p:nvSpPr>
          <p:cNvPr id="5" name="TextBox 4">
            <a:extLst>
              <a:ext uri="{FF2B5EF4-FFF2-40B4-BE49-F238E27FC236}">
                <a16:creationId xmlns:a16="http://schemas.microsoft.com/office/drawing/2014/main" id="{BED6815F-70FC-424A-AC63-9A58E9F6C8AF}"/>
              </a:ext>
            </a:extLst>
          </p:cNvPr>
          <p:cNvSpPr txBox="1"/>
          <p:nvPr/>
        </p:nvSpPr>
        <p:spPr>
          <a:xfrm>
            <a:off x="628650" y="1475336"/>
            <a:ext cx="7886700" cy="113396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Creation of decentralized eco-system</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Deploying smart contracts in Blockchain</a:t>
            </a:r>
          </a:p>
        </p:txBody>
      </p:sp>
      <p:graphicFrame>
        <p:nvGraphicFramePr>
          <p:cNvPr id="6" name="Diagram 5">
            <a:extLst>
              <a:ext uri="{FF2B5EF4-FFF2-40B4-BE49-F238E27FC236}">
                <a16:creationId xmlns:a16="http://schemas.microsoft.com/office/drawing/2014/main" id="{FC4AFA19-9717-47D0-8C3E-4282DE8282E8}"/>
              </a:ext>
            </a:extLst>
          </p:cNvPr>
          <p:cNvGraphicFramePr/>
          <p:nvPr>
            <p:extLst>
              <p:ext uri="{D42A27DB-BD31-4B8C-83A1-F6EECF244321}">
                <p14:modId xmlns:p14="http://schemas.microsoft.com/office/powerpoint/2010/main" val="3354971707"/>
              </p:ext>
            </p:extLst>
          </p:nvPr>
        </p:nvGraphicFramePr>
        <p:xfrm>
          <a:off x="628650" y="2666999"/>
          <a:ext cx="8038272" cy="3402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58A851E-7E6A-4D97-B0DA-B4783BCC608C}"/>
              </a:ext>
            </a:extLst>
          </p:cNvPr>
          <p:cNvSpPr txBox="1"/>
          <p:nvPr/>
        </p:nvSpPr>
        <p:spPr>
          <a:xfrm>
            <a:off x="761170" y="5804455"/>
            <a:ext cx="7614202"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5: Formation of decentralized governing bodies</a:t>
            </a:r>
          </a:p>
        </p:txBody>
      </p:sp>
      <p:sp>
        <p:nvSpPr>
          <p:cNvPr id="2" name="Date Placeholder 1">
            <a:extLst>
              <a:ext uri="{FF2B5EF4-FFF2-40B4-BE49-F238E27FC236}">
                <a16:creationId xmlns:a16="http://schemas.microsoft.com/office/drawing/2014/main" id="{5EB632D1-F130-41A4-970F-A12709B888D3}"/>
              </a:ext>
            </a:extLst>
          </p:cNvPr>
          <p:cNvSpPr>
            <a:spLocks noGrp="1"/>
          </p:cNvSpPr>
          <p:nvPr>
            <p:ph type="dt" sz="half" idx="10"/>
          </p:nvPr>
        </p:nvSpPr>
        <p:spPr/>
        <p:txBody>
          <a:bodyPr/>
          <a:lstStyle/>
          <a:p>
            <a:fld id="{5F6A0E06-268A-435C-BAA8-5DC786ADD075}" type="datetime1">
              <a:rPr lang="en-US" smtClean="0"/>
              <a:t>11-Jul-19</a:t>
            </a:fld>
            <a:endParaRPr lang="en-US"/>
          </a:p>
        </p:txBody>
      </p:sp>
      <p:sp>
        <p:nvSpPr>
          <p:cNvPr id="3" name="Slide Number Placeholder 2">
            <a:extLst>
              <a:ext uri="{FF2B5EF4-FFF2-40B4-BE49-F238E27FC236}">
                <a16:creationId xmlns:a16="http://schemas.microsoft.com/office/drawing/2014/main" id="{D4C56014-38E3-4AEA-B4D8-84D3558BA50D}"/>
              </a:ext>
            </a:extLst>
          </p:cNvPr>
          <p:cNvSpPr>
            <a:spLocks noGrp="1"/>
          </p:cNvSpPr>
          <p:nvPr>
            <p:ph type="sldNum" sz="quarter" idx="12"/>
          </p:nvPr>
        </p:nvSpPr>
        <p:spPr/>
        <p:txBody>
          <a:bodyPr/>
          <a:lstStyle/>
          <a:p>
            <a:fld id="{8F809403-3ADD-4FE7-A6CC-0A4CFE6A61AB}" type="slidenum">
              <a:rPr lang="en-US" smtClean="0"/>
              <a:t>16</a:t>
            </a:fld>
            <a:endParaRPr lang="en-US"/>
          </a:p>
        </p:txBody>
      </p:sp>
    </p:spTree>
    <p:extLst>
      <p:ext uri="{BB962C8B-B14F-4D97-AF65-F5344CB8AC3E}">
        <p14:creationId xmlns:p14="http://schemas.microsoft.com/office/powerpoint/2010/main" val="35331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5F1929-2461-4AE4-9D6C-EC259909F619}"/>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TASKS</a:t>
            </a:r>
          </a:p>
        </p:txBody>
      </p:sp>
      <p:sp>
        <p:nvSpPr>
          <p:cNvPr id="5" name="TextBox 4">
            <a:extLst>
              <a:ext uri="{FF2B5EF4-FFF2-40B4-BE49-F238E27FC236}">
                <a16:creationId xmlns:a16="http://schemas.microsoft.com/office/drawing/2014/main" id="{21FFBB4D-76CE-496C-B4EA-08C0D86A8195}"/>
              </a:ext>
            </a:extLst>
          </p:cNvPr>
          <p:cNvSpPr txBox="1"/>
          <p:nvPr/>
        </p:nvSpPr>
        <p:spPr>
          <a:xfrm>
            <a:off x="628650" y="1475336"/>
            <a:ext cx="7886700" cy="4480073"/>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Write a smart contract to achieve the above-mentioned method in solidity programming language.</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Choose a Blockchain network to deploy smart contract.</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Get a Metamask wallet to make use of chosen Blockchain network.</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Create sample accounts and request for ethers in Faucet if network is test network.</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Deploy the contract.</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Form governing bodies.</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Create users and enter sample vehicles data.</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Verify and validate smart contract in Etherscan.io.</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Connect Etherscan.io with Metamask and check for execution of the smart contract.</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 the smart contract using Truffle and Ganache-cli.</a:t>
            </a:r>
          </a:p>
          <a:p>
            <a:pPr marL="285750" lvl="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Prepare a Decentralized application for user friendly application if needed.</a:t>
            </a:r>
          </a:p>
        </p:txBody>
      </p:sp>
      <p:sp>
        <p:nvSpPr>
          <p:cNvPr id="2" name="Date Placeholder 1">
            <a:extLst>
              <a:ext uri="{FF2B5EF4-FFF2-40B4-BE49-F238E27FC236}">
                <a16:creationId xmlns:a16="http://schemas.microsoft.com/office/drawing/2014/main" id="{ACAA9620-5125-41B5-9B90-AE76A24872ED}"/>
              </a:ext>
            </a:extLst>
          </p:cNvPr>
          <p:cNvSpPr>
            <a:spLocks noGrp="1"/>
          </p:cNvSpPr>
          <p:nvPr>
            <p:ph type="dt" sz="half" idx="10"/>
          </p:nvPr>
        </p:nvSpPr>
        <p:spPr/>
        <p:txBody>
          <a:bodyPr/>
          <a:lstStyle/>
          <a:p>
            <a:fld id="{A6ECA0BA-3754-44AA-BFDD-56B6588A912B}" type="datetime1">
              <a:rPr lang="en-US" smtClean="0"/>
              <a:t>11-Jul-19</a:t>
            </a:fld>
            <a:endParaRPr lang="en-US"/>
          </a:p>
        </p:txBody>
      </p:sp>
      <p:sp>
        <p:nvSpPr>
          <p:cNvPr id="3" name="Slide Number Placeholder 2">
            <a:extLst>
              <a:ext uri="{FF2B5EF4-FFF2-40B4-BE49-F238E27FC236}">
                <a16:creationId xmlns:a16="http://schemas.microsoft.com/office/drawing/2014/main" id="{1C312344-28A9-4E4D-B76F-E2949A19DDB8}"/>
              </a:ext>
            </a:extLst>
          </p:cNvPr>
          <p:cNvSpPr>
            <a:spLocks noGrp="1"/>
          </p:cNvSpPr>
          <p:nvPr>
            <p:ph type="sldNum" sz="quarter" idx="12"/>
          </p:nvPr>
        </p:nvSpPr>
        <p:spPr/>
        <p:txBody>
          <a:bodyPr/>
          <a:lstStyle/>
          <a:p>
            <a:fld id="{8F809403-3ADD-4FE7-A6CC-0A4CFE6A61AB}" type="slidenum">
              <a:rPr lang="en-US" smtClean="0"/>
              <a:t>17</a:t>
            </a:fld>
            <a:endParaRPr lang="en-US"/>
          </a:p>
        </p:txBody>
      </p:sp>
    </p:spTree>
    <p:extLst>
      <p:ext uri="{BB962C8B-B14F-4D97-AF65-F5344CB8AC3E}">
        <p14:creationId xmlns:p14="http://schemas.microsoft.com/office/powerpoint/2010/main" val="236961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56AFE2-605E-4365-B9D2-32EBB074C7D2}"/>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WORKING DESCRIPTION</a:t>
            </a:r>
          </a:p>
        </p:txBody>
      </p:sp>
      <p:sp>
        <p:nvSpPr>
          <p:cNvPr id="5" name="TextBox 4">
            <a:extLst>
              <a:ext uri="{FF2B5EF4-FFF2-40B4-BE49-F238E27FC236}">
                <a16:creationId xmlns:a16="http://schemas.microsoft.com/office/drawing/2014/main" id="{D16667C3-62E2-4424-ACF8-FEBD64EE47BC}"/>
              </a:ext>
            </a:extLst>
          </p:cNvPr>
          <p:cNvSpPr txBox="1"/>
          <p:nvPr/>
        </p:nvSpPr>
        <p:spPr>
          <a:xfrm>
            <a:off x="628650" y="1475336"/>
            <a:ext cx="7886700" cy="482728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Softwares, tools and dependencies used:</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Node.js,</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Microsoft Visual Studio dependencies,</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Solidity Compiler,</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 Studio Code,</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Remix ide,</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Metamask chrome extension,</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Ganache-cli,</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Truffle.</a:t>
            </a:r>
          </a:p>
          <a:p>
            <a:pPr lvl="2">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6B91450-1C8C-41DD-80BC-E41F5815A86C}"/>
              </a:ext>
            </a:extLst>
          </p:cNvPr>
          <p:cNvSpPr>
            <a:spLocks noGrp="1"/>
          </p:cNvSpPr>
          <p:nvPr>
            <p:ph type="dt" sz="half" idx="10"/>
          </p:nvPr>
        </p:nvSpPr>
        <p:spPr/>
        <p:txBody>
          <a:bodyPr/>
          <a:lstStyle/>
          <a:p>
            <a:fld id="{53AA3F69-4FD0-4DA1-84D4-A18A50643B9B}" type="datetime1">
              <a:rPr lang="en-US" smtClean="0"/>
              <a:t>11-Jul-19</a:t>
            </a:fld>
            <a:endParaRPr lang="en-US"/>
          </a:p>
        </p:txBody>
      </p:sp>
      <p:sp>
        <p:nvSpPr>
          <p:cNvPr id="3" name="Slide Number Placeholder 2">
            <a:extLst>
              <a:ext uri="{FF2B5EF4-FFF2-40B4-BE49-F238E27FC236}">
                <a16:creationId xmlns:a16="http://schemas.microsoft.com/office/drawing/2014/main" id="{3D54F251-C07E-4344-AB46-3B6845E744C5}"/>
              </a:ext>
            </a:extLst>
          </p:cNvPr>
          <p:cNvSpPr>
            <a:spLocks noGrp="1"/>
          </p:cNvSpPr>
          <p:nvPr>
            <p:ph type="sldNum" sz="quarter" idx="12"/>
          </p:nvPr>
        </p:nvSpPr>
        <p:spPr/>
        <p:txBody>
          <a:bodyPr/>
          <a:lstStyle/>
          <a:p>
            <a:fld id="{8F809403-3ADD-4FE7-A6CC-0A4CFE6A61AB}" type="slidenum">
              <a:rPr lang="en-US" smtClean="0"/>
              <a:t>18</a:t>
            </a:fld>
            <a:endParaRPr lang="en-US"/>
          </a:p>
        </p:txBody>
      </p:sp>
    </p:spTree>
    <p:extLst>
      <p:ext uri="{BB962C8B-B14F-4D97-AF65-F5344CB8AC3E}">
        <p14:creationId xmlns:p14="http://schemas.microsoft.com/office/powerpoint/2010/main" val="377712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E4B852-CC7D-4601-96FB-CCF7B8B3BA74}"/>
              </a:ext>
            </a:extLst>
          </p:cNvPr>
          <p:cNvSpPr>
            <a:spLocks noGrp="1"/>
          </p:cNvSpPr>
          <p:nvPr>
            <p:ph type="title"/>
          </p:nvPr>
        </p:nvSpPr>
        <p:spPr>
          <a:xfrm>
            <a:off x="628650" y="149773"/>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WORKING DESCRIPTION </a:t>
            </a:r>
            <a:r>
              <a:rPr lang="en-US" sz="2800" i="1" dirty="0">
                <a:latin typeface="Times New Roman" panose="02020603050405020304" pitchFamily="18" charset="0"/>
                <a:cs typeface="Times New Roman" panose="02020603050405020304" pitchFamily="18" charset="0"/>
              </a:rPr>
              <a:t>continued</a:t>
            </a: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1EF8ECA-9282-4EA0-AA98-1FBAF2B75942}"/>
              </a:ext>
            </a:extLst>
          </p:cNvPr>
          <p:cNvSpPr txBox="1"/>
          <p:nvPr/>
        </p:nvSpPr>
        <p:spPr>
          <a:xfrm>
            <a:off x="628650" y="1117527"/>
            <a:ext cx="7886700" cy="529997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Technologies involved:</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Blockchain fundamentals,</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Solidity, contract-oriented programming language,</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Web3.js,</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JavaScript,</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Dapps, Decentralized applications.</a:t>
            </a:r>
          </a:p>
          <a:p>
            <a:pPr marL="742950" lvl="1"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Smart contract details:</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Blockchain network: Ropsten test network,</a:t>
            </a:r>
          </a:p>
          <a:p>
            <a:pPr marL="1200150" lvl="2"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Contract hash: 0xf1fca2a9eb9202351d5aa8b5b7da12306ba6be2a,</a:t>
            </a:r>
          </a:p>
          <a:p>
            <a:pPr marL="1200150" lvl="2" indent="-285750">
              <a:lnSpc>
                <a:spcPct val="150000"/>
              </a:lnSpc>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Source code: </a:t>
            </a:r>
            <a:r>
              <a:rPr lang="en-US" sz="2000" dirty="0">
                <a:latin typeface="Times New Roman" panose="02020603050405020304" pitchFamily="18" charset="0"/>
                <a:cs typeface="Times New Roman" panose="02020603050405020304" pitchFamily="18" charset="0"/>
                <a:hlinkClick r:id="rId2"/>
              </a:rPr>
              <a:t>click here </a:t>
            </a:r>
            <a:r>
              <a:rPr lang="en-US" sz="2000" dirty="0">
                <a:latin typeface="Times New Roman" panose="02020603050405020304" pitchFamily="18" charset="0"/>
                <a:cs typeface="Times New Roman" panose="02020603050405020304" pitchFamily="18" charset="0"/>
              </a:rPr>
              <a:t>or explore Etherscan.io</a:t>
            </a:r>
            <a:endParaRPr lang="en-US" sz="24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A30BF42-E70B-428E-9945-0BD51CA46ABA}"/>
              </a:ext>
            </a:extLst>
          </p:cNvPr>
          <p:cNvSpPr>
            <a:spLocks noGrp="1"/>
          </p:cNvSpPr>
          <p:nvPr>
            <p:ph type="dt" sz="half" idx="10"/>
          </p:nvPr>
        </p:nvSpPr>
        <p:spPr/>
        <p:txBody>
          <a:bodyPr/>
          <a:lstStyle/>
          <a:p>
            <a:fld id="{00235FB6-BEF8-447E-8A31-F12DA78F8EAD}" type="datetime1">
              <a:rPr lang="en-US" smtClean="0"/>
              <a:t>11-Jul-19</a:t>
            </a:fld>
            <a:endParaRPr lang="en-US"/>
          </a:p>
        </p:txBody>
      </p:sp>
      <p:sp>
        <p:nvSpPr>
          <p:cNvPr id="3" name="Slide Number Placeholder 2">
            <a:extLst>
              <a:ext uri="{FF2B5EF4-FFF2-40B4-BE49-F238E27FC236}">
                <a16:creationId xmlns:a16="http://schemas.microsoft.com/office/drawing/2014/main" id="{C6053AF7-83DA-4C23-8918-630E43A2A2A4}"/>
              </a:ext>
            </a:extLst>
          </p:cNvPr>
          <p:cNvSpPr>
            <a:spLocks noGrp="1"/>
          </p:cNvSpPr>
          <p:nvPr>
            <p:ph type="sldNum" sz="quarter" idx="12"/>
          </p:nvPr>
        </p:nvSpPr>
        <p:spPr/>
        <p:txBody>
          <a:bodyPr/>
          <a:lstStyle/>
          <a:p>
            <a:fld id="{8F809403-3ADD-4FE7-A6CC-0A4CFE6A61AB}" type="slidenum">
              <a:rPr lang="en-US" smtClean="0"/>
              <a:t>19</a:t>
            </a:fld>
            <a:endParaRPr lang="en-US"/>
          </a:p>
        </p:txBody>
      </p:sp>
    </p:spTree>
    <p:extLst>
      <p:ext uri="{BB962C8B-B14F-4D97-AF65-F5344CB8AC3E}">
        <p14:creationId xmlns:p14="http://schemas.microsoft.com/office/powerpoint/2010/main" val="281798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E601-D2DF-4436-B245-81F7C90FB9F6}"/>
              </a:ext>
            </a:extLst>
          </p:cNvPr>
          <p:cNvSpPr>
            <a:spLocks noGrp="1"/>
          </p:cNvSpPr>
          <p:nvPr>
            <p:ph type="title"/>
          </p:nvPr>
        </p:nvSpPr>
        <p:spPr>
          <a:xfrm>
            <a:off x="628650" y="153091"/>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OVERVIEW</a:t>
            </a:r>
          </a:p>
        </p:txBody>
      </p:sp>
      <p:sp>
        <p:nvSpPr>
          <p:cNvPr id="4" name="TextBox 3">
            <a:extLst>
              <a:ext uri="{FF2B5EF4-FFF2-40B4-BE49-F238E27FC236}">
                <a16:creationId xmlns:a16="http://schemas.microsoft.com/office/drawing/2014/main" id="{929142FE-6C24-4AAB-832D-3FF7C9316C9A}"/>
              </a:ext>
            </a:extLst>
          </p:cNvPr>
          <p:cNvSpPr txBox="1"/>
          <p:nvPr/>
        </p:nvSpPr>
        <p:spPr>
          <a:xfrm>
            <a:off x="628650" y="1138962"/>
            <a:ext cx="7460974" cy="556594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Identification of problem</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Pre-Analysis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Methods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Tasks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Working description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work</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p:txBody>
      </p:sp>
      <p:sp>
        <p:nvSpPr>
          <p:cNvPr id="3" name="Date Placeholder 2">
            <a:extLst>
              <a:ext uri="{FF2B5EF4-FFF2-40B4-BE49-F238E27FC236}">
                <a16:creationId xmlns:a16="http://schemas.microsoft.com/office/drawing/2014/main" id="{4826B086-5019-4495-81F6-AADE83636E74}"/>
              </a:ext>
            </a:extLst>
          </p:cNvPr>
          <p:cNvSpPr>
            <a:spLocks noGrp="1"/>
          </p:cNvSpPr>
          <p:nvPr>
            <p:ph type="dt" sz="half" idx="10"/>
          </p:nvPr>
        </p:nvSpPr>
        <p:spPr/>
        <p:txBody>
          <a:bodyPr/>
          <a:lstStyle/>
          <a:p>
            <a:fld id="{CF501638-C1A4-47EC-AED6-AC639DC64DF5}" type="datetime1">
              <a:rPr lang="en-US" smtClean="0"/>
              <a:t>11-Jul-19</a:t>
            </a:fld>
            <a:endParaRPr lang="en-US"/>
          </a:p>
        </p:txBody>
      </p:sp>
      <p:sp>
        <p:nvSpPr>
          <p:cNvPr id="5" name="Slide Number Placeholder 4">
            <a:extLst>
              <a:ext uri="{FF2B5EF4-FFF2-40B4-BE49-F238E27FC236}">
                <a16:creationId xmlns:a16="http://schemas.microsoft.com/office/drawing/2014/main" id="{BC6FD8DA-652E-4FCC-8FBC-5C8AAD0F2579}"/>
              </a:ext>
            </a:extLst>
          </p:cNvPr>
          <p:cNvSpPr>
            <a:spLocks noGrp="1"/>
          </p:cNvSpPr>
          <p:nvPr>
            <p:ph type="sldNum" sz="quarter" idx="12"/>
          </p:nvPr>
        </p:nvSpPr>
        <p:spPr/>
        <p:txBody>
          <a:bodyPr/>
          <a:lstStyle/>
          <a:p>
            <a:fld id="{8F809403-3ADD-4FE7-A6CC-0A4CFE6A61AB}" type="slidenum">
              <a:rPr lang="en-US" smtClean="0"/>
              <a:t>2</a:t>
            </a:fld>
            <a:endParaRPr lang="en-US"/>
          </a:p>
        </p:txBody>
      </p:sp>
    </p:spTree>
    <p:extLst>
      <p:ext uri="{BB962C8B-B14F-4D97-AF65-F5344CB8AC3E}">
        <p14:creationId xmlns:p14="http://schemas.microsoft.com/office/powerpoint/2010/main" val="3061072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609A7-D78E-43F8-97BF-5F25ABB62A84}"/>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RESULT</a:t>
            </a:r>
          </a:p>
        </p:txBody>
      </p:sp>
      <p:sp>
        <p:nvSpPr>
          <p:cNvPr id="5" name="TextBox 4">
            <a:extLst>
              <a:ext uri="{FF2B5EF4-FFF2-40B4-BE49-F238E27FC236}">
                <a16:creationId xmlns:a16="http://schemas.microsoft.com/office/drawing/2014/main" id="{D012B8DC-714A-47FC-9EAC-356E273DF482}"/>
              </a:ext>
            </a:extLst>
          </p:cNvPr>
          <p:cNvSpPr txBox="1"/>
          <p:nvPr/>
        </p:nvSpPr>
        <p:spPr>
          <a:xfrm>
            <a:off x="628650" y="1475336"/>
            <a:ext cx="7886700" cy="3673121"/>
          </a:xfrm>
          <a:prstGeom prst="rect">
            <a:avLst/>
          </a:prstGeom>
          <a:noFill/>
        </p:spPr>
        <p:txBody>
          <a:bodyPr wrap="square" rtlCol="0">
            <a:spAutoFit/>
          </a:bodyPr>
          <a:lstStyle/>
          <a:p>
            <a:pPr lvl="1" algn="just">
              <a:lnSpc>
                <a:spcPct val="200000"/>
              </a:lnSpc>
            </a:pPr>
            <a:r>
              <a:rPr lang="en-US" sz="2400" dirty="0">
                <a:latin typeface="Times New Roman" panose="02020603050405020304" pitchFamily="18" charset="0"/>
                <a:cs typeface="Times New Roman" panose="02020603050405020304" pitchFamily="18" charset="0"/>
              </a:rPr>
              <a:t>			Successfully smart contract is created, deployed and verified. The whole implementation is done to solve the identified problem statement. By this, we get the details of every citizen who owns vehicles along with their vehicles data.</a:t>
            </a:r>
          </a:p>
        </p:txBody>
      </p:sp>
      <p:sp>
        <p:nvSpPr>
          <p:cNvPr id="2" name="Date Placeholder 1">
            <a:extLst>
              <a:ext uri="{FF2B5EF4-FFF2-40B4-BE49-F238E27FC236}">
                <a16:creationId xmlns:a16="http://schemas.microsoft.com/office/drawing/2014/main" id="{F4AA2C8B-F7C8-488C-9C76-5398B52D31B8}"/>
              </a:ext>
            </a:extLst>
          </p:cNvPr>
          <p:cNvSpPr>
            <a:spLocks noGrp="1"/>
          </p:cNvSpPr>
          <p:nvPr>
            <p:ph type="dt" sz="half" idx="10"/>
          </p:nvPr>
        </p:nvSpPr>
        <p:spPr/>
        <p:txBody>
          <a:bodyPr/>
          <a:lstStyle/>
          <a:p>
            <a:fld id="{78969EB5-4145-4D5A-8294-2F786E6C8836}" type="datetime1">
              <a:rPr lang="en-US" smtClean="0"/>
              <a:t>11-Jul-19</a:t>
            </a:fld>
            <a:endParaRPr lang="en-US"/>
          </a:p>
        </p:txBody>
      </p:sp>
      <p:sp>
        <p:nvSpPr>
          <p:cNvPr id="3" name="Slide Number Placeholder 2">
            <a:extLst>
              <a:ext uri="{FF2B5EF4-FFF2-40B4-BE49-F238E27FC236}">
                <a16:creationId xmlns:a16="http://schemas.microsoft.com/office/drawing/2014/main" id="{1BA1771F-9671-4A6C-8EA2-654945D520EF}"/>
              </a:ext>
            </a:extLst>
          </p:cNvPr>
          <p:cNvSpPr>
            <a:spLocks noGrp="1"/>
          </p:cNvSpPr>
          <p:nvPr>
            <p:ph type="sldNum" sz="quarter" idx="12"/>
          </p:nvPr>
        </p:nvSpPr>
        <p:spPr/>
        <p:txBody>
          <a:bodyPr/>
          <a:lstStyle/>
          <a:p>
            <a:fld id="{8F809403-3ADD-4FE7-A6CC-0A4CFE6A61AB}" type="slidenum">
              <a:rPr lang="en-US" smtClean="0"/>
              <a:t>20</a:t>
            </a:fld>
            <a:endParaRPr lang="en-US"/>
          </a:p>
        </p:txBody>
      </p:sp>
    </p:spTree>
    <p:extLst>
      <p:ext uri="{BB962C8B-B14F-4D97-AF65-F5344CB8AC3E}">
        <p14:creationId xmlns:p14="http://schemas.microsoft.com/office/powerpoint/2010/main" val="2591591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94C637F-A838-4ED7-B069-4B93C5F191F2}"/>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INTERPRETATION OF RESULT</a:t>
            </a:r>
          </a:p>
        </p:txBody>
      </p:sp>
      <p:sp>
        <p:nvSpPr>
          <p:cNvPr id="6" name="TextBox 5">
            <a:extLst>
              <a:ext uri="{FF2B5EF4-FFF2-40B4-BE49-F238E27FC236}">
                <a16:creationId xmlns:a16="http://schemas.microsoft.com/office/drawing/2014/main" id="{440A6351-1562-4C90-98FA-38338784B49A}"/>
              </a:ext>
            </a:extLst>
          </p:cNvPr>
          <p:cNvSpPr txBox="1"/>
          <p:nvPr/>
        </p:nvSpPr>
        <p:spPr>
          <a:xfrm>
            <a:off x="628650" y="1475336"/>
            <a:ext cx="7886700" cy="5011949"/>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we have is used to sell for governments or other authorized organizations.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tax payment is achieved accurately.</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fraudulent activities are entertained with driving license cards.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smuggled vehicles are imported.</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country economy rate increases slightly by adopting this system.</a:t>
            </a:r>
          </a:p>
          <a:p>
            <a:pPr marL="1257300" lvl="2"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BAFA8088-DFE4-4D54-89D2-E6FC63BE5A63}"/>
              </a:ext>
            </a:extLst>
          </p:cNvPr>
          <p:cNvSpPr>
            <a:spLocks noGrp="1"/>
          </p:cNvSpPr>
          <p:nvPr>
            <p:ph type="dt" sz="half" idx="10"/>
          </p:nvPr>
        </p:nvSpPr>
        <p:spPr/>
        <p:txBody>
          <a:bodyPr/>
          <a:lstStyle/>
          <a:p>
            <a:fld id="{AAA00716-8FA5-4D92-B6DC-5A2DCA55A959}" type="datetime1">
              <a:rPr lang="en-US" smtClean="0"/>
              <a:t>11-Jul-19</a:t>
            </a:fld>
            <a:endParaRPr lang="en-US"/>
          </a:p>
        </p:txBody>
      </p:sp>
      <p:sp>
        <p:nvSpPr>
          <p:cNvPr id="3" name="Slide Number Placeholder 2">
            <a:extLst>
              <a:ext uri="{FF2B5EF4-FFF2-40B4-BE49-F238E27FC236}">
                <a16:creationId xmlns:a16="http://schemas.microsoft.com/office/drawing/2014/main" id="{00F46D8C-AB2A-42D0-897A-D990C4C02ED6}"/>
              </a:ext>
            </a:extLst>
          </p:cNvPr>
          <p:cNvSpPr>
            <a:spLocks noGrp="1"/>
          </p:cNvSpPr>
          <p:nvPr>
            <p:ph type="sldNum" sz="quarter" idx="12"/>
          </p:nvPr>
        </p:nvSpPr>
        <p:spPr/>
        <p:txBody>
          <a:bodyPr/>
          <a:lstStyle/>
          <a:p>
            <a:fld id="{8F809403-3ADD-4FE7-A6CC-0A4CFE6A61AB}" type="slidenum">
              <a:rPr lang="en-US" smtClean="0"/>
              <a:t>21</a:t>
            </a:fld>
            <a:endParaRPr lang="en-US"/>
          </a:p>
        </p:txBody>
      </p:sp>
    </p:spTree>
    <p:extLst>
      <p:ext uri="{BB962C8B-B14F-4D97-AF65-F5344CB8AC3E}">
        <p14:creationId xmlns:p14="http://schemas.microsoft.com/office/powerpoint/2010/main" val="3688495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D2C77D-4617-45C7-88C9-53561952E438}"/>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FUTURE WORK</a:t>
            </a:r>
          </a:p>
        </p:txBody>
      </p:sp>
      <p:sp>
        <p:nvSpPr>
          <p:cNvPr id="5" name="TextBox 4">
            <a:extLst>
              <a:ext uri="{FF2B5EF4-FFF2-40B4-BE49-F238E27FC236}">
                <a16:creationId xmlns:a16="http://schemas.microsoft.com/office/drawing/2014/main" id="{3BB7D3A4-8D14-48E8-9DF2-B14BB597454E}"/>
              </a:ext>
            </a:extLst>
          </p:cNvPr>
          <p:cNvSpPr txBox="1"/>
          <p:nvPr/>
        </p:nvSpPr>
        <p:spPr>
          <a:xfrm>
            <a:off x="628650" y="1475336"/>
            <a:ext cx="7886700" cy="4457952"/>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We can even create a better user-friendly application by creating Dapp. Unlike the benefits to government, private organizations can also make use of this Blockchain technology. The companies of Cab services like Uber, Ola and other private taxi services can adopt this technology for its permanent ledger feature and it’s distributed nature. One of the applications is that live tracking the vehicles location with perfect timestamp. </a:t>
            </a:r>
          </a:p>
        </p:txBody>
      </p:sp>
      <p:sp>
        <p:nvSpPr>
          <p:cNvPr id="2" name="Date Placeholder 1">
            <a:extLst>
              <a:ext uri="{FF2B5EF4-FFF2-40B4-BE49-F238E27FC236}">
                <a16:creationId xmlns:a16="http://schemas.microsoft.com/office/drawing/2014/main" id="{97DA432F-7A89-4FB5-9E1E-33F0625B0757}"/>
              </a:ext>
            </a:extLst>
          </p:cNvPr>
          <p:cNvSpPr>
            <a:spLocks noGrp="1"/>
          </p:cNvSpPr>
          <p:nvPr>
            <p:ph type="dt" sz="half" idx="10"/>
          </p:nvPr>
        </p:nvSpPr>
        <p:spPr/>
        <p:txBody>
          <a:bodyPr/>
          <a:lstStyle/>
          <a:p>
            <a:fld id="{7E79C65B-2382-4FF1-B075-2CE8669E9E8C}" type="datetime1">
              <a:rPr lang="en-US" smtClean="0"/>
              <a:t>11-Jul-19</a:t>
            </a:fld>
            <a:endParaRPr lang="en-US"/>
          </a:p>
        </p:txBody>
      </p:sp>
      <p:sp>
        <p:nvSpPr>
          <p:cNvPr id="3" name="Slide Number Placeholder 2">
            <a:extLst>
              <a:ext uri="{FF2B5EF4-FFF2-40B4-BE49-F238E27FC236}">
                <a16:creationId xmlns:a16="http://schemas.microsoft.com/office/drawing/2014/main" id="{FDE1A601-74DC-49DD-9FB3-38CEBD4B67EB}"/>
              </a:ext>
            </a:extLst>
          </p:cNvPr>
          <p:cNvSpPr>
            <a:spLocks noGrp="1"/>
          </p:cNvSpPr>
          <p:nvPr>
            <p:ph type="sldNum" sz="quarter" idx="12"/>
          </p:nvPr>
        </p:nvSpPr>
        <p:spPr/>
        <p:txBody>
          <a:bodyPr/>
          <a:lstStyle/>
          <a:p>
            <a:fld id="{8F809403-3ADD-4FE7-A6CC-0A4CFE6A61AB}" type="slidenum">
              <a:rPr lang="en-US" smtClean="0"/>
              <a:t>22</a:t>
            </a:fld>
            <a:endParaRPr lang="en-US"/>
          </a:p>
        </p:txBody>
      </p:sp>
    </p:spTree>
    <p:extLst>
      <p:ext uri="{BB962C8B-B14F-4D97-AF65-F5344CB8AC3E}">
        <p14:creationId xmlns:p14="http://schemas.microsoft.com/office/powerpoint/2010/main" val="396810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E3F256-AB93-403D-89EE-31D39E2FA9EA}"/>
              </a:ext>
            </a:extLst>
          </p:cNvPr>
          <p:cNvSpPr>
            <a:spLocks noGrp="1"/>
          </p:cNvSpPr>
          <p:nvPr>
            <p:ph type="title"/>
          </p:nvPr>
        </p:nvSpPr>
        <p:spPr>
          <a:xfrm>
            <a:off x="628650" y="0"/>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A1C079AA-5208-4142-8C9D-4D2DE8E9A5F3}"/>
              </a:ext>
            </a:extLst>
          </p:cNvPr>
          <p:cNvSpPr txBox="1"/>
          <p:nvPr/>
        </p:nvSpPr>
        <p:spPr>
          <a:xfrm>
            <a:off x="535884" y="958502"/>
            <a:ext cx="7886700" cy="5870646"/>
          </a:xfrm>
          <a:prstGeom prst="rect">
            <a:avLst/>
          </a:prstGeom>
          <a:noFill/>
        </p:spPr>
        <p:txBody>
          <a:bodyPr wrap="square" rtlCol="0">
            <a:spAutoFit/>
          </a:bodyPr>
          <a:lstStyle/>
          <a:p>
            <a:pPr marL="342900" lvl="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Satoshi Nakamoto, Bitcoin: A peer-to-peer electronic cash system, a white paper in 2008.</a:t>
            </a:r>
          </a:p>
          <a:p>
            <a:pPr marL="342900" lvl="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Edureka, </a:t>
            </a:r>
            <a:r>
              <a:rPr lang="en-US" sz="1400" u="sng" dirty="0">
                <a:latin typeface="Times New Roman" panose="02020603050405020304" pitchFamily="18" charset="0"/>
                <a:cs typeface="Times New Roman" panose="02020603050405020304" pitchFamily="18" charset="0"/>
                <a:hlinkClick r:id="rId2"/>
              </a:rPr>
              <a:t>https://www.edureka.co/blockchain-training?gclid=EAIaIQobChMIupS5ztSN3wIVVg4rCh1UAgk8EAAYASAAEgJ18_D_BwE</a:t>
            </a:r>
            <a:r>
              <a:rPr lang="en-US" sz="1400" dirty="0">
                <a:latin typeface="Times New Roman" panose="02020603050405020304" pitchFamily="18" charset="0"/>
                <a:cs typeface="Times New Roman" panose="02020603050405020304" pitchFamily="18" charset="0"/>
              </a:rPr>
              <a:t>, online certification course taken in 2017.</a:t>
            </a:r>
          </a:p>
          <a:p>
            <a:pPr marL="342900" lvl="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 Times of India, </a:t>
            </a:r>
            <a:r>
              <a:rPr lang="en-US" sz="1400" u="sng" dirty="0">
                <a:latin typeface="Times New Roman" panose="02020603050405020304" pitchFamily="18" charset="0"/>
                <a:cs typeface="Times New Roman" panose="02020603050405020304" pitchFamily="18" charset="0"/>
                <a:hlinkClick r:id="rId3"/>
              </a:rPr>
              <a:t>https://timesofindia.indiatimes.com/city/gurgaon/gang-making-fake-id-cards-busted-one-arrested/articleshow/65801892.cms</a:t>
            </a:r>
            <a:r>
              <a:rPr lang="en-US" sz="1400" dirty="0">
                <a:latin typeface="Times New Roman" panose="02020603050405020304" pitchFamily="18" charset="0"/>
                <a:cs typeface="Times New Roman" panose="02020603050405020304" pitchFamily="18" charset="0"/>
              </a:rPr>
              <a:t>, online news sited in 2018.</a:t>
            </a:r>
          </a:p>
          <a:p>
            <a:pPr marL="342900" lvl="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Times of India, </a:t>
            </a:r>
            <a:r>
              <a:rPr lang="en-US" sz="1400" u="sng" dirty="0">
                <a:latin typeface="Times New Roman" panose="02020603050405020304" pitchFamily="18" charset="0"/>
                <a:cs typeface="Times New Roman" panose="02020603050405020304" pitchFamily="18" charset="0"/>
                <a:hlinkClick r:id="rId4"/>
              </a:rPr>
              <a:t>https://timesofindia.indiatimes.com/city/chennai/Two-held-for-making-fake-identity-cards-licenses/articleshow/3152797.cms</a:t>
            </a:r>
            <a:r>
              <a:rPr lang="en-US" sz="1400" dirty="0">
                <a:latin typeface="Times New Roman" panose="02020603050405020304" pitchFamily="18" charset="0"/>
                <a:cs typeface="Times New Roman" panose="02020603050405020304" pitchFamily="18" charset="0"/>
              </a:rPr>
              <a:t>, online news sited in 2008.</a:t>
            </a:r>
          </a:p>
          <a:p>
            <a:pPr marL="342900" lvl="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Business standard, </a:t>
            </a:r>
            <a:r>
              <a:rPr lang="en-US" sz="1400" u="sng" dirty="0">
                <a:latin typeface="Times New Roman" panose="02020603050405020304" pitchFamily="18" charset="0"/>
                <a:cs typeface="Times New Roman" panose="02020603050405020304" pitchFamily="18" charset="0"/>
                <a:hlinkClick r:id="rId5"/>
              </a:rPr>
              <a:t>https://www.business-standard.com/article/specials/luxury-car-smuggling-goes-into-overdrive-197111501025_1.html</a:t>
            </a:r>
            <a:r>
              <a:rPr lang="en-US" sz="1400" dirty="0">
                <a:latin typeface="Times New Roman" panose="02020603050405020304" pitchFamily="18" charset="0"/>
                <a:cs typeface="Times New Roman" panose="02020603050405020304" pitchFamily="18" charset="0"/>
              </a:rPr>
              <a:t>, online news sited in 2013.</a:t>
            </a:r>
          </a:p>
          <a:p>
            <a:pPr marL="342900" lvl="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National Informatics Centre, Government of India, </a:t>
            </a:r>
            <a:r>
              <a:rPr lang="en-US" sz="1400" u="sng" dirty="0">
                <a:latin typeface="Times New Roman" panose="02020603050405020304" pitchFamily="18" charset="0"/>
                <a:cs typeface="Times New Roman" panose="02020603050405020304" pitchFamily="18" charset="0"/>
                <a:hlinkClick r:id="rId6"/>
              </a:rPr>
              <a:t>http://apps.nic.in/apps/government/mee-seva-rapid-roll-out</a:t>
            </a:r>
            <a:r>
              <a:rPr lang="en-US" sz="1400" dirty="0">
                <a:latin typeface="Times New Roman" panose="02020603050405020304" pitchFamily="18" charset="0"/>
                <a:cs typeface="Times New Roman" panose="02020603050405020304" pitchFamily="18" charset="0"/>
              </a:rPr>
              <a:t>.</a:t>
            </a:r>
          </a:p>
          <a:p>
            <a:pPr marL="342900" lvl="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National Informatics Centre, Government of India, </a:t>
            </a:r>
            <a:r>
              <a:rPr lang="en-US" sz="1400" u="sng" dirty="0">
                <a:latin typeface="Times New Roman" panose="02020603050405020304" pitchFamily="18" charset="0"/>
                <a:cs typeface="Times New Roman" panose="02020603050405020304" pitchFamily="18" charset="0"/>
                <a:hlinkClick r:id="rId7"/>
              </a:rPr>
              <a:t>http://apps.nic.in/apps/government/vahan</a:t>
            </a:r>
            <a:r>
              <a:rPr lang="en-US" sz="1400" dirty="0">
                <a:latin typeface="Times New Roman" panose="02020603050405020304" pitchFamily="18" charset="0"/>
                <a:cs typeface="Times New Roman" panose="02020603050405020304" pitchFamily="18" charset="0"/>
              </a:rPr>
              <a:t>. </a:t>
            </a:r>
          </a:p>
          <a:p>
            <a:pPr marL="342900" lvl="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Meeseva Handbook, Government of Andhra Pradesh, </a:t>
            </a:r>
            <a:r>
              <a:rPr lang="en-US" sz="1400" u="sng" dirty="0">
                <a:latin typeface="Times New Roman" panose="02020603050405020304" pitchFamily="18" charset="0"/>
                <a:cs typeface="Times New Roman" panose="02020603050405020304" pitchFamily="18" charset="0"/>
                <a:hlinkClick r:id="rId8"/>
              </a:rPr>
              <a:t>https://ap.meeseva.gov.in/DeptPortal/Downloads/Mee%20Seva%20Hand%20book%20Final.pdf</a:t>
            </a:r>
            <a:r>
              <a:rPr lang="en-US" sz="1400" dirty="0">
                <a:latin typeface="Times New Roman" panose="02020603050405020304" pitchFamily="18" charset="0"/>
                <a:cs typeface="Times New Roman" panose="02020603050405020304" pitchFamily="18" charset="0"/>
              </a:rPr>
              <a:t>. </a:t>
            </a:r>
          </a:p>
          <a:p>
            <a:pPr marL="342900" lvl="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Citizen Charter, Government of Andhra Pradesh, </a:t>
            </a:r>
            <a:r>
              <a:rPr lang="en-US" sz="1400" u="sng" dirty="0">
                <a:latin typeface="Times New Roman" panose="02020603050405020304" pitchFamily="18" charset="0"/>
                <a:cs typeface="Times New Roman" panose="02020603050405020304" pitchFamily="18" charset="0"/>
                <a:hlinkClick r:id="rId9"/>
              </a:rPr>
              <a:t>http://www.aptransport.org/html/pdf/citizen-charter-transport-2013.pdf</a:t>
            </a:r>
            <a:r>
              <a:rPr lang="en-US" sz="1400" dirty="0">
                <a:latin typeface="Times New Roman" panose="02020603050405020304" pitchFamily="18" charset="0"/>
                <a:cs typeface="Times New Roman" panose="02020603050405020304" pitchFamily="18" charset="0"/>
              </a:rPr>
              <a:t>. </a:t>
            </a:r>
          </a:p>
          <a:p>
            <a:pPr marL="342900" indent="-342900">
              <a:lnSpc>
                <a:spcPct val="150000"/>
              </a:lnSpc>
              <a:buSzPct val="10000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Solidity Open Source, </a:t>
            </a:r>
            <a:r>
              <a:rPr lang="en-US" sz="1400" u="sng" dirty="0">
                <a:latin typeface="Times New Roman" panose="02020603050405020304" pitchFamily="18" charset="0"/>
                <a:cs typeface="Times New Roman" panose="02020603050405020304" pitchFamily="18" charset="0"/>
                <a:hlinkClick r:id="rId10"/>
              </a:rPr>
              <a:t>https://solidity.readthedocs.io/en/v0.4.25/</a:t>
            </a:r>
            <a:r>
              <a:rPr lang="en-US" sz="1400" dirty="0">
                <a:latin typeface="Times New Roman" panose="02020603050405020304" pitchFamily="18" charset="0"/>
                <a:cs typeface="Times New Roman" panose="02020603050405020304" pitchFamily="18" charset="0"/>
              </a:rPr>
              <a:t>.</a:t>
            </a:r>
          </a:p>
        </p:txBody>
      </p:sp>
      <p:sp>
        <p:nvSpPr>
          <p:cNvPr id="2" name="Date Placeholder 1">
            <a:extLst>
              <a:ext uri="{FF2B5EF4-FFF2-40B4-BE49-F238E27FC236}">
                <a16:creationId xmlns:a16="http://schemas.microsoft.com/office/drawing/2014/main" id="{6E20C79C-6656-43A2-BFEE-87A6C495BD7A}"/>
              </a:ext>
            </a:extLst>
          </p:cNvPr>
          <p:cNvSpPr>
            <a:spLocks noGrp="1"/>
          </p:cNvSpPr>
          <p:nvPr>
            <p:ph type="dt" sz="half" idx="10"/>
          </p:nvPr>
        </p:nvSpPr>
        <p:spPr/>
        <p:txBody>
          <a:bodyPr/>
          <a:lstStyle/>
          <a:p>
            <a:fld id="{BBDB492C-1198-491F-A5A0-235C13B2D885}" type="datetime1">
              <a:rPr lang="en-US" smtClean="0"/>
              <a:t>11-Jul-19</a:t>
            </a:fld>
            <a:endParaRPr lang="en-US"/>
          </a:p>
        </p:txBody>
      </p:sp>
      <p:sp>
        <p:nvSpPr>
          <p:cNvPr id="3" name="Slide Number Placeholder 2">
            <a:extLst>
              <a:ext uri="{FF2B5EF4-FFF2-40B4-BE49-F238E27FC236}">
                <a16:creationId xmlns:a16="http://schemas.microsoft.com/office/drawing/2014/main" id="{3FCCD96E-B246-447F-A9FC-46D0611561AA}"/>
              </a:ext>
            </a:extLst>
          </p:cNvPr>
          <p:cNvSpPr>
            <a:spLocks noGrp="1"/>
          </p:cNvSpPr>
          <p:nvPr>
            <p:ph type="sldNum" sz="quarter" idx="12"/>
          </p:nvPr>
        </p:nvSpPr>
        <p:spPr/>
        <p:txBody>
          <a:bodyPr/>
          <a:lstStyle/>
          <a:p>
            <a:fld id="{8F809403-3ADD-4FE7-A6CC-0A4CFE6A61AB}" type="slidenum">
              <a:rPr lang="en-US" smtClean="0"/>
              <a:t>23</a:t>
            </a:fld>
            <a:endParaRPr lang="en-US"/>
          </a:p>
        </p:txBody>
      </p:sp>
    </p:spTree>
    <p:extLst>
      <p:ext uri="{BB962C8B-B14F-4D97-AF65-F5344CB8AC3E}">
        <p14:creationId xmlns:p14="http://schemas.microsoft.com/office/powerpoint/2010/main" val="2120907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EE88A7-F911-4E17-997B-506AAD3038E3}"/>
              </a:ext>
            </a:extLst>
          </p:cNvPr>
          <p:cNvSpPr>
            <a:spLocks noGrp="1"/>
          </p:cNvSpPr>
          <p:nvPr>
            <p:ph type="title"/>
          </p:nvPr>
        </p:nvSpPr>
        <p:spPr>
          <a:xfrm>
            <a:off x="628650" y="318052"/>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REFERENCES </a:t>
            </a:r>
            <a:r>
              <a:rPr lang="en-US" sz="2400" i="1" dirty="0">
                <a:latin typeface="Times New Roman" panose="02020603050405020304" pitchFamily="18" charset="0"/>
                <a:cs typeface="Times New Roman" panose="02020603050405020304" pitchFamily="18" charset="0"/>
              </a:rPr>
              <a:t>continued </a:t>
            </a:r>
            <a:endParaRPr lang="en-US"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2F325C-314F-4DAD-86A5-073ED833C5AD}"/>
              </a:ext>
            </a:extLst>
          </p:cNvPr>
          <p:cNvSpPr txBox="1"/>
          <p:nvPr/>
        </p:nvSpPr>
        <p:spPr>
          <a:xfrm>
            <a:off x="628650" y="1475336"/>
            <a:ext cx="7886700" cy="4901150"/>
          </a:xfrm>
          <a:prstGeom prst="rect">
            <a:avLst/>
          </a:prstGeom>
          <a:noFill/>
        </p:spPr>
        <p:txBody>
          <a:bodyPr wrap="square" rtlCol="0">
            <a:spAutoFit/>
          </a:bodyPr>
          <a:lstStyle/>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Ethereum Community, </a:t>
            </a:r>
            <a:r>
              <a:rPr lang="en-US" sz="1400" u="sng" dirty="0">
                <a:latin typeface="Times New Roman" panose="02020603050405020304" pitchFamily="18" charset="0"/>
                <a:cs typeface="Times New Roman" panose="02020603050405020304" pitchFamily="18" charset="0"/>
                <a:hlinkClick r:id="rId2"/>
              </a:rPr>
              <a:t>https://readthedocs.org/projects/ethereum-homestead/</a:t>
            </a:r>
            <a:r>
              <a:rPr lang="en-US" sz="1400" dirty="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Dapps, Ethereum community, </a:t>
            </a:r>
            <a:r>
              <a:rPr lang="en-US" sz="1400" u="sng" dirty="0">
                <a:latin typeface="Times New Roman" panose="02020603050405020304" pitchFamily="18" charset="0"/>
                <a:cs typeface="Times New Roman" panose="02020603050405020304" pitchFamily="18" charset="0"/>
                <a:hlinkClick r:id="rId3"/>
              </a:rPr>
              <a:t>http://ethdocs.org/en/latest/contracts-and-transactions/developer-tools.html</a:t>
            </a:r>
            <a:r>
              <a:rPr lang="en-US" sz="1400" dirty="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Truffle framework, </a:t>
            </a:r>
            <a:r>
              <a:rPr lang="en-US" sz="1400" u="sng" dirty="0">
                <a:latin typeface="Times New Roman" panose="02020603050405020304" pitchFamily="18" charset="0"/>
                <a:cs typeface="Times New Roman" panose="02020603050405020304" pitchFamily="18" charset="0"/>
                <a:hlinkClick r:id="rId4"/>
              </a:rPr>
              <a:t>https://truffleframework.com/</a:t>
            </a:r>
            <a:r>
              <a:rPr lang="en-US" sz="1400" dirty="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Gavin Wood, Ethereum yellow paper, </a:t>
            </a:r>
            <a:r>
              <a:rPr lang="en-US" sz="1400" u="sng" dirty="0">
                <a:latin typeface="Times New Roman" panose="02020603050405020304" pitchFamily="18" charset="0"/>
                <a:cs typeface="Times New Roman" panose="02020603050405020304" pitchFamily="18" charset="0"/>
                <a:hlinkClick r:id="rId5"/>
              </a:rPr>
              <a:t>https://ethereum.github.io/yellowpaper/paper.pdf</a:t>
            </a:r>
            <a:r>
              <a:rPr lang="en-US" sz="1400" dirty="0">
                <a:latin typeface="Times New Roman" panose="02020603050405020304" pitchFamily="18" charset="0"/>
                <a:cs typeface="Times New Roman" panose="02020603050405020304" pitchFamily="18" charset="0"/>
              </a:rPr>
              <a:t> sited in 2018.</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Ethereum Community, Remix browser, </a:t>
            </a:r>
            <a:r>
              <a:rPr lang="en-US" sz="1400" u="sng" dirty="0">
                <a:latin typeface="Times New Roman" panose="02020603050405020304" pitchFamily="18" charset="0"/>
                <a:cs typeface="Times New Roman" panose="02020603050405020304" pitchFamily="18" charset="0"/>
                <a:hlinkClick r:id="rId6"/>
              </a:rPr>
              <a:t>https://remix.readthedocs.io/en/latest/</a:t>
            </a:r>
            <a:r>
              <a:rPr lang="en-US" sz="1400" dirty="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Etherscan, </a:t>
            </a:r>
            <a:r>
              <a:rPr lang="en-US" sz="1400" u="sng" dirty="0">
                <a:latin typeface="Times New Roman" panose="02020603050405020304" pitchFamily="18" charset="0"/>
                <a:cs typeface="Times New Roman" panose="02020603050405020304" pitchFamily="18" charset="0"/>
                <a:hlinkClick r:id="rId7"/>
              </a:rPr>
              <a:t>https://etherscan.io/</a:t>
            </a:r>
            <a:r>
              <a:rPr lang="en-US" sz="1400" dirty="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Metamask, </a:t>
            </a:r>
            <a:r>
              <a:rPr lang="en-US" sz="1400" u="sng" dirty="0">
                <a:latin typeface="Times New Roman" panose="02020603050405020304" pitchFamily="18" charset="0"/>
                <a:cs typeface="Times New Roman" panose="02020603050405020304" pitchFamily="18" charset="0"/>
                <a:hlinkClick r:id="rId8"/>
              </a:rPr>
              <a:t>https://metamask.io/</a:t>
            </a:r>
            <a:r>
              <a:rPr lang="en-US" sz="1400" dirty="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Web3.js, Open docs, </a:t>
            </a:r>
            <a:r>
              <a:rPr lang="en-US" sz="1400" u="sng" dirty="0">
                <a:latin typeface="Times New Roman" panose="02020603050405020304" pitchFamily="18" charset="0"/>
                <a:cs typeface="Times New Roman" panose="02020603050405020304" pitchFamily="18" charset="0"/>
                <a:hlinkClick r:id="rId9"/>
              </a:rPr>
              <a:t>https://web3js.readthedocs.io/en/1.0/</a:t>
            </a:r>
            <a:r>
              <a:rPr lang="en-US" sz="1400" dirty="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Coursera Buffalo University, Specialization on Blockchain, </a:t>
            </a:r>
            <a:r>
              <a:rPr lang="en-US" sz="1400" u="sng" dirty="0">
                <a:latin typeface="Times New Roman" panose="02020603050405020304" pitchFamily="18" charset="0"/>
                <a:cs typeface="Times New Roman" panose="02020603050405020304" pitchFamily="18" charset="0"/>
                <a:hlinkClick r:id="rId10"/>
              </a:rPr>
              <a:t>https://www.coursera.org/specializations/blockchain</a:t>
            </a:r>
            <a:r>
              <a:rPr lang="en-US" sz="1400" dirty="0">
                <a:latin typeface="Times New Roman" panose="02020603050405020304" pitchFamily="18" charset="0"/>
                <a:cs typeface="Times New Roman" panose="02020603050405020304" pitchFamily="18" charset="0"/>
              </a:rPr>
              <a:t>, taken in 2018.</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New Zealand Transport Agency, </a:t>
            </a:r>
            <a:r>
              <a:rPr lang="en-US" sz="1400" u="sng" dirty="0">
                <a:latin typeface="Times New Roman" panose="02020603050405020304" pitchFamily="18" charset="0"/>
                <a:cs typeface="Times New Roman" panose="02020603050405020304" pitchFamily="18" charset="0"/>
                <a:hlinkClick r:id="rId11"/>
              </a:rPr>
              <a:t>https://vehicleinspection.nzta.govt.nz/virms/entry-certification/pre-reg-and-vin/vehicle-attributes/recording-vehicle-attributes</a:t>
            </a:r>
            <a:r>
              <a:rPr lang="en-US" sz="1400" dirty="0">
                <a:latin typeface="Times New Roman" panose="02020603050405020304" pitchFamily="18" charset="0"/>
                <a:cs typeface="Times New Roman" panose="02020603050405020304" pitchFamily="18" charset="0"/>
              </a:rPr>
              <a:t>, sited in 2013.</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Post capes, </a:t>
            </a:r>
            <a:r>
              <a:rPr lang="en-US" sz="1400" u="sng" dirty="0">
                <a:latin typeface="Times New Roman" panose="02020603050405020304" pitchFamily="18" charset="0"/>
                <a:cs typeface="Times New Roman" panose="02020603050405020304" pitchFamily="18" charset="0"/>
                <a:hlinkClick r:id="rId12"/>
              </a:rPr>
              <a:t>https://www.postscapes.com/blockchains-and-the-internet-of-things/</a:t>
            </a:r>
            <a:r>
              <a:rPr lang="en-US" sz="1400" dirty="0">
                <a:latin typeface="Times New Roman" panose="02020603050405020304" pitchFamily="18" charset="0"/>
                <a:cs typeface="Times New Roman" panose="02020603050405020304" pitchFamily="18" charset="0"/>
              </a:rPr>
              <a:t>. </a:t>
            </a:r>
          </a:p>
          <a:p>
            <a:pPr marL="285750" lvl="0"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Xalentis, </a:t>
            </a:r>
            <a:r>
              <a:rPr lang="en-US" sz="1400" u="sng" dirty="0">
                <a:latin typeface="Times New Roman" panose="02020603050405020304" pitchFamily="18" charset="0"/>
                <a:cs typeface="Times New Roman" panose="02020603050405020304" pitchFamily="18" charset="0"/>
                <a:hlinkClick r:id="rId13"/>
              </a:rPr>
              <a:t>https://gideonvos.wordpress.com/2017/12/20/gps-iot-blockchain-integration-to-erp/</a:t>
            </a:r>
            <a:r>
              <a:rPr lang="en-US" sz="1400" dirty="0">
                <a:latin typeface="Times New Roman" panose="02020603050405020304" pitchFamily="18" charset="0"/>
                <a:cs typeface="Times New Roman" panose="02020603050405020304" pitchFamily="18" charset="0"/>
              </a:rPr>
              <a:t>. </a:t>
            </a:r>
          </a:p>
        </p:txBody>
      </p:sp>
      <p:sp>
        <p:nvSpPr>
          <p:cNvPr id="2" name="Date Placeholder 1">
            <a:extLst>
              <a:ext uri="{FF2B5EF4-FFF2-40B4-BE49-F238E27FC236}">
                <a16:creationId xmlns:a16="http://schemas.microsoft.com/office/drawing/2014/main" id="{C100DF4C-F409-401F-85DF-1B4966BAD4E2}"/>
              </a:ext>
            </a:extLst>
          </p:cNvPr>
          <p:cNvSpPr>
            <a:spLocks noGrp="1"/>
          </p:cNvSpPr>
          <p:nvPr>
            <p:ph type="dt" sz="half" idx="10"/>
          </p:nvPr>
        </p:nvSpPr>
        <p:spPr/>
        <p:txBody>
          <a:bodyPr/>
          <a:lstStyle/>
          <a:p>
            <a:fld id="{911455CC-81BC-4B36-9CAF-3F8E89534BD9}" type="datetime1">
              <a:rPr lang="en-US" smtClean="0"/>
              <a:t>11-Jul-19</a:t>
            </a:fld>
            <a:endParaRPr lang="en-US"/>
          </a:p>
        </p:txBody>
      </p:sp>
      <p:sp>
        <p:nvSpPr>
          <p:cNvPr id="3" name="Slide Number Placeholder 2">
            <a:extLst>
              <a:ext uri="{FF2B5EF4-FFF2-40B4-BE49-F238E27FC236}">
                <a16:creationId xmlns:a16="http://schemas.microsoft.com/office/drawing/2014/main" id="{34B76DBA-1A1F-459A-B31B-A887B07BB344}"/>
              </a:ext>
            </a:extLst>
          </p:cNvPr>
          <p:cNvSpPr>
            <a:spLocks noGrp="1"/>
          </p:cNvSpPr>
          <p:nvPr>
            <p:ph type="sldNum" sz="quarter" idx="12"/>
          </p:nvPr>
        </p:nvSpPr>
        <p:spPr/>
        <p:txBody>
          <a:bodyPr/>
          <a:lstStyle/>
          <a:p>
            <a:fld id="{8F809403-3ADD-4FE7-A6CC-0A4CFE6A61AB}" type="slidenum">
              <a:rPr lang="en-US" smtClean="0"/>
              <a:t>24</a:t>
            </a:fld>
            <a:endParaRPr lang="en-US"/>
          </a:p>
        </p:txBody>
      </p:sp>
    </p:spTree>
    <p:extLst>
      <p:ext uri="{BB962C8B-B14F-4D97-AF65-F5344CB8AC3E}">
        <p14:creationId xmlns:p14="http://schemas.microsoft.com/office/powerpoint/2010/main" val="374016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AA5439-99BA-423B-96B0-EB85EE530CB0}"/>
              </a:ext>
            </a:extLst>
          </p:cNvPr>
          <p:cNvSpPr>
            <a:spLocks noGrp="1"/>
          </p:cNvSpPr>
          <p:nvPr>
            <p:ph type="title"/>
          </p:nvPr>
        </p:nvSpPr>
        <p:spPr>
          <a:xfrm>
            <a:off x="747920" y="2657752"/>
            <a:ext cx="7886700" cy="1325563"/>
          </a:xfrm>
        </p:spPr>
        <p:txBody>
          <a:bodyPr>
            <a:noAutofit/>
          </a:bodyPr>
          <a:lstStyle/>
          <a:p>
            <a:r>
              <a:rPr lang="en-US" sz="9600" b="1" dirty="0">
                <a:latin typeface="Times New Roman" panose="02020603050405020304" pitchFamily="18" charset="0"/>
                <a:cs typeface="Times New Roman" panose="02020603050405020304" pitchFamily="18" charset="0"/>
              </a:rPr>
              <a:t>THANK YOU</a:t>
            </a:r>
          </a:p>
        </p:txBody>
      </p:sp>
      <p:sp>
        <p:nvSpPr>
          <p:cNvPr id="2" name="Date Placeholder 1">
            <a:extLst>
              <a:ext uri="{FF2B5EF4-FFF2-40B4-BE49-F238E27FC236}">
                <a16:creationId xmlns:a16="http://schemas.microsoft.com/office/drawing/2014/main" id="{C5EF932A-FBD5-4D8C-AECD-B1D5175775B3}"/>
              </a:ext>
            </a:extLst>
          </p:cNvPr>
          <p:cNvSpPr>
            <a:spLocks noGrp="1"/>
          </p:cNvSpPr>
          <p:nvPr>
            <p:ph type="dt" sz="half" idx="10"/>
          </p:nvPr>
        </p:nvSpPr>
        <p:spPr/>
        <p:txBody>
          <a:bodyPr/>
          <a:lstStyle/>
          <a:p>
            <a:fld id="{EE9C2F89-7BED-410C-9AC2-114854883958}" type="datetime1">
              <a:rPr lang="en-US" smtClean="0"/>
              <a:t>11-Jul-19</a:t>
            </a:fld>
            <a:endParaRPr lang="en-US"/>
          </a:p>
        </p:txBody>
      </p:sp>
      <p:sp>
        <p:nvSpPr>
          <p:cNvPr id="3" name="Slide Number Placeholder 2">
            <a:extLst>
              <a:ext uri="{FF2B5EF4-FFF2-40B4-BE49-F238E27FC236}">
                <a16:creationId xmlns:a16="http://schemas.microsoft.com/office/drawing/2014/main" id="{BDA337FE-D116-4CF9-9071-47A727959DA6}"/>
              </a:ext>
            </a:extLst>
          </p:cNvPr>
          <p:cNvSpPr>
            <a:spLocks noGrp="1"/>
          </p:cNvSpPr>
          <p:nvPr>
            <p:ph type="sldNum" sz="quarter" idx="12"/>
          </p:nvPr>
        </p:nvSpPr>
        <p:spPr/>
        <p:txBody>
          <a:bodyPr/>
          <a:lstStyle/>
          <a:p>
            <a:fld id="{8F809403-3ADD-4FE7-A6CC-0A4CFE6A61AB}" type="slidenum">
              <a:rPr lang="en-US" smtClean="0"/>
              <a:t>25</a:t>
            </a:fld>
            <a:endParaRPr lang="en-US"/>
          </a:p>
        </p:txBody>
      </p:sp>
    </p:spTree>
    <p:extLst>
      <p:ext uri="{BB962C8B-B14F-4D97-AF65-F5344CB8AC3E}">
        <p14:creationId xmlns:p14="http://schemas.microsoft.com/office/powerpoint/2010/main" val="354425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491874-6419-494B-B893-5DAB2A318051}"/>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8191D19C-B894-4124-8B6C-EA1CC72C100A}"/>
              </a:ext>
            </a:extLst>
          </p:cNvPr>
          <p:cNvSpPr txBox="1"/>
          <p:nvPr/>
        </p:nvSpPr>
        <p:spPr>
          <a:xfrm>
            <a:off x="628650" y="1475336"/>
            <a:ext cx="7886700" cy="5011949"/>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Centralized databases are vulnerable.</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authority is centralized, tampering of the data takes place in some conditions.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authority is decentralized, non – tamperable permanent ledger protects the data.</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Blockchain technology is suitable for establishing decentralized network.</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had chosen one of the problems of government organizations which uses centralized servers to solve.</a:t>
            </a:r>
          </a:p>
        </p:txBody>
      </p:sp>
      <p:sp>
        <p:nvSpPr>
          <p:cNvPr id="2" name="Date Placeholder 1">
            <a:extLst>
              <a:ext uri="{FF2B5EF4-FFF2-40B4-BE49-F238E27FC236}">
                <a16:creationId xmlns:a16="http://schemas.microsoft.com/office/drawing/2014/main" id="{0AA6C924-085C-4F9D-A0F4-34763F99FD91}"/>
              </a:ext>
            </a:extLst>
          </p:cNvPr>
          <p:cNvSpPr>
            <a:spLocks noGrp="1"/>
          </p:cNvSpPr>
          <p:nvPr>
            <p:ph type="dt" sz="half" idx="10"/>
          </p:nvPr>
        </p:nvSpPr>
        <p:spPr/>
        <p:txBody>
          <a:bodyPr/>
          <a:lstStyle/>
          <a:p>
            <a:fld id="{A8FD006F-E2B3-4B88-BBB1-C65D8AD7FAF0}" type="datetime1">
              <a:rPr lang="en-US" smtClean="0"/>
              <a:t>11-Jul-19</a:t>
            </a:fld>
            <a:endParaRPr lang="en-US"/>
          </a:p>
        </p:txBody>
      </p:sp>
      <p:sp>
        <p:nvSpPr>
          <p:cNvPr id="3" name="Slide Number Placeholder 2">
            <a:extLst>
              <a:ext uri="{FF2B5EF4-FFF2-40B4-BE49-F238E27FC236}">
                <a16:creationId xmlns:a16="http://schemas.microsoft.com/office/drawing/2014/main" id="{CDAFFF0B-8F33-4B98-8FD5-E5696CD35939}"/>
              </a:ext>
            </a:extLst>
          </p:cNvPr>
          <p:cNvSpPr>
            <a:spLocks noGrp="1"/>
          </p:cNvSpPr>
          <p:nvPr>
            <p:ph type="sldNum" sz="quarter" idx="12"/>
          </p:nvPr>
        </p:nvSpPr>
        <p:spPr/>
        <p:txBody>
          <a:bodyPr/>
          <a:lstStyle/>
          <a:p>
            <a:fld id="{8F809403-3ADD-4FE7-A6CC-0A4CFE6A61AB}" type="slidenum">
              <a:rPr lang="en-US" smtClean="0"/>
              <a:t>3</a:t>
            </a:fld>
            <a:endParaRPr lang="en-US"/>
          </a:p>
        </p:txBody>
      </p:sp>
    </p:spTree>
    <p:extLst>
      <p:ext uri="{BB962C8B-B14F-4D97-AF65-F5344CB8AC3E}">
        <p14:creationId xmlns:p14="http://schemas.microsoft.com/office/powerpoint/2010/main" val="330565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6C0F55-4C77-410D-9ECD-EEEBDB65A31D}"/>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749AE09-E7FF-48F4-A858-0CCF23E30732}"/>
              </a:ext>
            </a:extLst>
          </p:cNvPr>
          <p:cNvSpPr txBox="1"/>
          <p:nvPr/>
        </p:nvSpPr>
        <p:spPr>
          <a:xfrm>
            <a:off x="628650" y="1475336"/>
            <a:ext cx="7886700" cy="520764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About Blockchain Technology</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Decentralized server</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Distributed network</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Permanent ledger</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Two-way encryption</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Smart contracts</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Cryptography</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Hashing techniques</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Digital signatures</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RSA and SHA256 hashing algorithms</a:t>
            </a:r>
          </a:p>
          <a:p>
            <a:pPr marL="1257300" lvl="2"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480B0B8-C4E1-4244-A6F8-F2E70EDFD9C3}"/>
              </a:ext>
            </a:extLst>
          </p:cNvPr>
          <p:cNvSpPr>
            <a:spLocks noGrp="1"/>
          </p:cNvSpPr>
          <p:nvPr>
            <p:ph type="dt" sz="half" idx="10"/>
          </p:nvPr>
        </p:nvSpPr>
        <p:spPr/>
        <p:txBody>
          <a:bodyPr/>
          <a:lstStyle/>
          <a:p>
            <a:fld id="{4FA8C7B3-4259-48DA-BF42-5C6B0CCF026E}" type="datetime1">
              <a:rPr lang="en-US" smtClean="0"/>
              <a:t>11-Jul-19</a:t>
            </a:fld>
            <a:endParaRPr lang="en-US"/>
          </a:p>
        </p:txBody>
      </p:sp>
      <p:sp>
        <p:nvSpPr>
          <p:cNvPr id="3" name="Slide Number Placeholder 2">
            <a:extLst>
              <a:ext uri="{FF2B5EF4-FFF2-40B4-BE49-F238E27FC236}">
                <a16:creationId xmlns:a16="http://schemas.microsoft.com/office/drawing/2014/main" id="{C7EF843D-1378-49FE-A5C2-35A1B27C9B6D}"/>
              </a:ext>
            </a:extLst>
          </p:cNvPr>
          <p:cNvSpPr>
            <a:spLocks noGrp="1"/>
          </p:cNvSpPr>
          <p:nvPr>
            <p:ph type="sldNum" sz="quarter" idx="12"/>
          </p:nvPr>
        </p:nvSpPr>
        <p:spPr/>
        <p:txBody>
          <a:bodyPr/>
          <a:lstStyle/>
          <a:p>
            <a:fld id="{8F809403-3ADD-4FE7-A6CC-0A4CFE6A61AB}" type="slidenum">
              <a:rPr lang="en-US" smtClean="0"/>
              <a:t>4</a:t>
            </a:fld>
            <a:endParaRPr lang="en-US"/>
          </a:p>
        </p:txBody>
      </p:sp>
    </p:spTree>
    <p:extLst>
      <p:ext uri="{BB962C8B-B14F-4D97-AF65-F5344CB8AC3E}">
        <p14:creationId xmlns:p14="http://schemas.microsoft.com/office/powerpoint/2010/main" val="272665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799ABC-D8EE-402F-9C82-4C67A041B4DA}"/>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INTRODUCTION </a:t>
            </a:r>
            <a:r>
              <a:rPr lang="en-US" sz="1600" i="1" dirty="0">
                <a:latin typeface="Times New Roman" panose="02020603050405020304" pitchFamily="18" charset="0"/>
                <a:cs typeface="Times New Roman" panose="02020603050405020304" pitchFamily="18" charset="0"/>
              </a:rPr>
              <a:t>continued</a:t>
            </a:r>
            <a:endParaRPr lang="en-US"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41E1B8-4500-4993-9057-B5B35330CAEA}"/>
              </a:ext>
            </a:extLst>
          </p:cNvPr>
          <p:cNvSpPr txBox="1"/>
          <p:nvPr/>
        </p:nvSpPr>
        <p:spPr>
          <a:xfrm>
            <a:off x="628650" y="1475336"/>
            <a:ext cx="7886700" cy="4745979"/>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How relevant the technology is for practical field?</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Ethereum Blockchain</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 network</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 networks</a:t>
            </a:r>
          </a:p>
          <a:p>
            <a:pPr marL="2171700" lvl="4"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Ropsten test network</a:t>
            </a:r>
          </a:p>
          <a:p>
            <a:pPr marL="2171700" lvl="4"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Rinkeby test network</a:t>
            </a:r>
          </a:p>
          <a:p>
            <a:pPr marL="2171700" lvl="4"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Koven test network</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Decentralized applications</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Solidity programming language</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Remix – ide </a:t>
            </a:r>
          </a:p>
        </p:txBody>
      </p:sp>
      <p:sp>
        <p:nvSpPr>
          <p:cNvPr id="2" name="Date Placeholder 1">
            <a:extLst>
              <a:ext uri="{FF2B5EF4-FFF2-40B4-BE49-F238E27FC236}">
                <a16:creationId xmlns:a16="http://schemas.microsoft.com/office/drawing/2014/main" id="{371EBC2D-0736-47EE-88D6-ED9C23901AF7}"/>
              </a:ext>
            </a:extLst>
          </p:cNvPr>
          <p:cNvSpPr>
            <a:spLocks noGrp="1"/>
          </p:cNvSpPr>
          <p:nvPr>
            <p:ph type="dt" sz="half" idx="10"/>
          </p:nvPr>
        </p:nvSpPr>
        <p:spPr/>
        <p:txBody>
          <a:bodyPr/>
          <a:lstStyle/>
          <a:p>
            <a:fld id="{98B0457C-03D5-4861-88A9-032F640B1F91}" type="datetime1">
              <a:rPr lang="en-US" smtClean="0"/>
              <a:t>11-Jul-19</a:t>
            </a:fld>
            <a:endParaRPr lang="en-US"/>
          </a:p>
        </p:txBody>
      </p:sp>
      <p:sp>
        <p:nvSpPr>
          <p:cNvPr id="3" name="Slide Number Placeholder 2">
            <a:extLst>
              <a:ext uri="{FF2B5EF4-FFF2-40B4-BE49-F238E27FC236}">
                <a16:creationId xmlns:a16="http://schemas.microsoft.com/office/drawing/2014/main" id="{46B17970-E966-40B6-A61D-4B9B97741DBD}"/>
              </a:ext>
            </a:extLst>
          </p:cNvPr>
          <p:cNvSpPr>
            <a:spLocks noGrp="1"/>
          </p:cNvSpPr>
          <p:nvPr>
            <p:ph type="sldNum" sz="quarter" idx="12"/>
          </p:nvPr>
        </p:nvSpPr>
        <p:spPr/>
        <p:txBody>
          <a:bodyPr/>
          <a:lstStyle/>
          <a:p>
            <a:fld id="{8F809403-3ADD-4FE7-A6CC-0A4CFE6A61AB}" type="slidenum">
              <a:rPr lang="en-US" smtClean="0"/>
              <a:t>5</a:t>
            </a:fld>
            <a:endParaRPr lang="en-US"/>
          </a:p>
        </p:txBody>
      </p:sp>
    </p:spTree>
    <p:extLst>
      <p:ext uri="{BB962C8B-B14F-4D97-AF65-F5344CB8AC3E}">
        <p14:creationId xmlns:p14="http://schemas.microsoft.com/office/powerpoint/2010/main" val="290784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328B8F-524D-4243-AB4C-8984D8FA267E}"/>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INTRODUCTION </a:t>
            </a:r>
            <a:r>
              <a:rPr lang="en-US" sz="1600" i="1" dirty="0">
                <a:latin typeface="Times New Roman" panose="02020603050405020304" pitchFamily="18" charset="0"/>
                <a:cs typeface="Times New Roman" panose="02020603050405020304" pitchFamily="18" charset="0"/>
              </a:rPr>
              <a:t>continued</a:t>
            </a:r>
            <a:endParaRPr lang="en-US"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3E5E0C-396A-4A74-8D3C-E751FFDA6A4E}"/>
              </a:ext>
            </a:extLst>
          </p:cNvPr>
          <p:cNvSpPr txBox="1"/>
          <p:nvPr/>
        </p:nvSpPr>
        <p:spPr>
          <a:xfrm>
            <a:off x="628650" y="1475336"/>
            <a:ext cx="7886700" cy="428431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Importance of Blockchain technology</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Industry flows</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Asset management</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Smart contracts</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Identity management</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Eligibility for social tariffs</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Safety authorizations and permit to work</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Fraud detection</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Loyalty schemes</a:t>
            </a:r>
          </a:p>
        </p:txBody>
      </p:sp>
      <p:sp>
        <p:nvSpPr>
          <p:cNvPr id="2" name="Date Placeholder 1">
            <a:extLst>
              <a:ext uri="{FF2B5EF4-FFF2-40B4-BE49-F238E27FC236}">
                <a16:creationId xmlns:a16="http://schemas.microsoft.com/office/drawing/2014/main" id="{1AFB868F-2BA2-410A-B945-EE22043597B7}"/>
              </a:ext>
            </a:extLst>
          </p:cNvPr>
          <p:cNvSpPr>
            <a:spLocks noGrp="1"/>
          </p:cNvSpPr>
          <p:nvPr>
            <p:ph type="dt" sz="half" idx="10"/>
          </p:nvPr>
        </p:nvSpPr>
        <p:spPr/>
        <p:txBody>
          <a:bodyPr/>
          <a:lstStyle/>
          <a:p>
            <a:fld id="{9C9C98A6-8355-4E50-B646-92B5B6A0354D}" type="datetime1">
              <a:rPr lang="en-US" smtClean="0"/>
              <a:t>11-Jul-19</a:t>
            </a:fld>
            <a:endParaRPr lang="en-US"/>
          </a:p>
        </p:txBody>
      </p:sp>
      <p:sp>
        <p:nvSpPr>
          <p:cNvPr id="3" name="Slide Number Placeholder 2">
            <a:extLst>
              <a:ext uri="{FF2B5EF4-FFF2-40B4-BE49-F238E27FC236}">
                <a16:creationId xmlns:a16="http://schemas.microsoft.com/office/drawing/2014/main" id="{B859D5E6-B145-4018-B079-0C04347D1C2D}"/>
              </a:ext>
            </a:extLst>
          </p:cNvPr>
          <p:cNvSpPr>
            <a:spLocks noGrp="1"/>
          </p:cNvSpPr>
          <p:nvPr>
            <p:ph type="sldNum" sz="quarter" idx="12"/>
          </p:nvPr>
        </p:nvSpPr>
        <p:spPr/>
        <p:txBody>
          <a:bodyPr/>
          <a:lstStyle/>
          <a:p>
            <a:fld id="{8F809403-3ADD-4FE7-A6CC-0A4CFE6A61AB}" type="slidenum">
              <a:rPr lang="en-US" smtClean="0"/>
              <a:t>6</a:t>
            </a:fld>
            <a:endParaRPr lang="en-US"/>
          </a:p>
        </p:txBody>
      </p:sp>
    </p:spTree>
    <p:extLst>
      <p:ext uri="{BB962C8B-B14F-4D97-AF65-F5344CB8AC3E}">
        <p14:creationId xmlns:p14="http://schemas.microsoft.com/office/powerpoint/2010/main" val="330696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47891-C4AD-4219-B348-62EDA5F495FD}"/>
              </a:ext>
            </a:extLst>
          </p:cNvPr>
          <p:cNvSpPr>
            <a:spLocks noGrp="1"/>
          </p:cNvSpPr>
          <p:nvPr>
            <p:ph type="title"/>
          </p:nvPr>
        </p:nvSpPr>
        <p:spPr>
          <a:xfrm>
            <a:off x="628650" y="365126"/>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IDENTIFICATION OF PROBLEM</a:t>
            </a:r>
          </a:p>
        </p:txBody>
      </p:sp>
      <p:sp>
        <p:nvSpPr>
          <p:cNvPr id="5" name="TextBox 4">
            <a:extLst>
              <a:ext uri="{FF2B5EF4-FFF2-40B4-BE49-F238E27FC236}">
                <a16:creationId xmlns:a16="http://schemas.microsoft.com/office/drawing/2014/main" id="{6FD6C660-F15A-4B67-8C99-0EEDAE54299F}"/>
              </a:ext>
            </a:extLst>
          </p:cNvPr>
          <p:cNvSpPr txBox="1"/>
          <p:nvPr/>
        </p:nvSpPr>
        <p:spPr>
          <a:xfrm>
            <a:off x="628650" y="1475336"/>
            <a:ext cx="7886700" cy="4745979"/>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Basic background of the problem</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fake identity cards</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Driving licenses</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PAN cards</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Voter cards</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Consequences of such problems</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Fake passports</a:t>
            </a:r>
          </a:p>
          <a:p>
            <a:pPr marL="1714500" lvl="3"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Bank loans</a:t>
            </a:r>
          </a:p>
          <a:p>
            <a:pPr marL="1257300" lvl="2"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Smuggling of luxury vehicles</a:t>
            </a:r>
          </a:p>
          <a:p>
            <a:pPr marL="1257300" lvl="2"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EEEC5A8-89A2-467A-BA33-463C2622745A}"/>
              </a:ext>
            </a:extLst>
          </p:cNvPr>
          <p:cNvSpPr>
            <a:spLocks noGrp="1"/>
          </p:cNvSpPr>
          <p:nvPr>
            <p:ph type="dt" sz="half" idx="10"/>
          </p:nvPr>
        </p:nvSpPr>
        <p:spPr/>
        <p:txBody>
          <a:bodyPr/>
          <a:lstStyle/>
          <a:p>
            <a:fld id="{51302CA4-7A09-4069-AE95-8AF53E3F8787}" type="datetime1">
              <a:rPr lang="en-US" smtClean="0"/>
              <a:t>11-Jul-19</a:t>
            </a:fld>
            <a:endParaRPr lang="en-US"/>
          </a:p>
        </p:txBody>
      </p:sp>
      <p:sp>
        <p:nvSpPr>
          <p:cNvPr id="3" name="Slide Number Placeholder 2">
            <a:extLst>
              <a:ext uri="{FF2B5EF4-FFF2-40B4-BE49-F238E27FC236}">
                <a16:creationId xmlns:a16="http://schemas.microsoft.com/office/drawing/2014/main" id="{D5BE4B66-651D-460A-B044-E669343FBA6D}"/>
              </a:ext>
            </a:extLst>
          </p:cNvPr>
          <p:cNvSpPr>
            <a:spLocks noGrp="1"/>
          </p:cNvSpPr>
          <p:nvPr>
            <p:ph type="sldNum" sz="quarter" idx="12"/>
          </p:nvPr>
        </p:nvSpPr>
        <p:spPr/>
        <p:txBody>
          <a:bodyPr/>
          <a:lstStyle/>
          <a:p>
            <a:fld id="{8F809403-3ADD-4FE7-A6CC-0A4CFE6A61AB}" type="slidenum">
              <a:rPr lang="en-US" smtClean="0"/>
              <a:t>7</a:t>
            </a:fld>
            <a:endParaRPr lang="en-US"/>
          </a:p>
        </p:txBody>
      </p:sp>
    </p:spTree>
    <p:extLst>
      <p:ext uri="{BB962C8B-B14F-4D97-AF65-F5344CB8AC3E}">
        <p14:creationId xmlns:p14="http://schemas.microsoft.com/office/powerpoint/2010/main" val="140437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7A357EE-27A7-4B88-9103-FD782B8588DA}"/>
              </a:ext>
            </a:extLst>
          </p:cNvPr>
          <p:cNvSpPr>
            <a:spLocks noGrp="1"/>
          </p:cNvSpPr>
          <p:nvPr>
            <p:ph type="title"/>
          </p:nvPr>
        </p:nvSpPr>
        <p:spPr>
          <a:xfrm>
            <a:off x="628650" y="365126"/>
            <a:ext cx="7886700" cy="1325563"/>
          </a:xfrm>
        </p:spPr>
        <p:txBody>
          <a:bodyPr>
            <a:normAutofit/>
          </a:bodyPr>
          <a:lstStyle/>
          <a:p>
            <a:r>
              <a:rPr lang="en-US" sz="2800" b="1" dirty="0">
                <a:latin typeface="Times New Roman" panose="02020603050405020304" pitchFamily="18" charset="0"/>
                <a:cs typeface="Times New Roman" panose="02020603050405020304" pitchFamily="18" charset="0"/>
              </a:rPr>
              <a:t>IDENTIFICATION OF PROBLEM </a:t>
            </a:r>
            <a:r>
              <a:rPr lang="en-US" sz="2800" i="1" dirty="0">
                <a:latin typeface="Times New Roman" panose="02020603050405020304" pitchFamily="18" charset="0"/>
                <a:cs typeface="Times New Roman" panose="02020603050405020304" pitchFamily="18" charset="0"/>
              </a:rPr>
              <a:t>continued</a:t>
            </a:r>
            <a:endParaRPr lang="en-US" sz="2800" b="1" dirty="0">
              <a:latin typeface="Times New Roman" panose="02020603050405020304" pitchFamily="18" charset="0"/>
              <a:cs typeface="Times New Roman" panose="02020603050405020304" pitchFamily="18" charset="0"/>
            </a:endParaRPr>
          </a:p>
        </p:txBody>
      </p:sp>
      <p:pic>
        <p:nvPicPr>
          <p:cNvPr id="9" name="Picture 8">
            <a:hlinkClick r:id="rId2"/>
            <a:extLst>
              <a:ext uri="{FF2B5EF4-FFF2-40B4-BE49-F238E27FC236}">
                <a16:creationId xmlns:a16="http://schemas.microsoft.com/office/drawing/2014/main" id="{0B9DA391-A939-4EC5-B679-FCA1DF52B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53" y="1570144"/>
            <a:ext cx="5289713" cy="4313821"/>
          </a:xfrm>
          <a:prstGeom prst="rect">
            <a:avLst/>
          </a:prstGeom>
        </p:spPr>
      </p:pic>
      <p:sp>
        <p:nvSpPr>
          <p:cNvPr id="10" name="TextBox 9">
            <a:extLst>
              <a:ext uri="{FF2B5EF4-FFF2-40B4-BE49-F238E27FC236}">
                <a16:creationId xmlns:a16="http://schemas.microsoft.com/office/drawing/2014/main" id="{CA812EAF-661B-4A82-8572-E11536C50946}"/>
              </a:ext>
            </a:extLst>
          </p:cNvPr>
          <p:cNvSpPr txBox="1"/>
          <p:nvPr/>
        </p:nvSpPr>
        <p:spPr>
          <a:xfrm>
            <a:off x="628650" y="6255026"/>
            <a:ext cx="761420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News of Times of India showing Gang arrested in making fake ID Cards </a:t>
            </a:r>
          </a:p>
        </p:txBody>
      </p:sp>
      <p:sp>
        <p:nvSpPr>
          <p:cNvPr id="11" name="TextBox 10">
            <a:hlinkClick r:id="rId2"/>
            <a:extLst>
              <a:ext uri="{FF2B5EF4-FFF2-40B4-BE49-F238E27FC236}">
                <a16:creationId xmlns:a16="http://schemas.microsoft.com/office/drawing/2014/main" id="{561C2126-0DD1-4F30-9241-5D9917D791F6}"/>
              </a:ext>
            </a:extLst>
          </p:cNvPr>
          <p:cNvSpPr txBox="1"/>
          <p:nvPr/>
        </p:nvSpPr>
        <p:spPr>
          <a:xfrm>
            <a:off x="7080466" y="5052968"/>
            <a:ext cx="1434884" cy="830997"/>
          </a:xfrm>
          <a:prstGeom prst="rect">
            <a:avLst/>
          </a:prstGeom>
          <a:noFill/>
          <a:ln>
            <a:solidFill>
              <a:schemeClr val="bg2"/>
            </a:solidFill>
          </a:ln>
        </p:spPr>
        <p:txBody>
          <a:bodyPr wrap="square" rtlCol="0">
            <a:spAutoFit/>
          </a:bodyPr>
          <a:lstStyle/>
          <a:p>
            <a:r>
              <a:rPr lang="en-US" sz="1600" i="1" dirty="0">
                <a:latin typeface="Times New Roman" panose="02020603050405020304" pitchFamily="18" charset="0"/>
                <a:cs typeface="Times New Roman" panose="02020603050405020304" pitchFamily="18" charset="0"/>
              </a:rPr>
              <a:t>Click image to get into original site</a:t>
            </a:r>
          </a:p>
        </p:txBody>
      </p:sp>
      <p:sp>
        <p:nvSpPr>
          <p:cNvPr id="2" name="Date Placeholder 1">
            <a:extLst>
              <a:ext uri="{FF2B5EF4-FFF2-40B4-BE49-F238E27FC236}">
                <a16:creationId xmlns:a16="http://schemas.microsoft.com/office/drawing/2014/main" id="{E67FF546-696D-4C87-9628-1587A126E149}"/>
              </a:ext>
            </a:extLst>
          </p:cNvPr>
          <p:cNvSpPr>
            <a:spLocks noGrp="1"/>
          </p:cNvSpPr>
          <p:nvPr>
            <p:ph type="dt" sz="half" idx="10"/>
          </p:nvPr>
        </p:nvSpPr>
        <p:spPr/>
        <p:txBody>
          <a:bodyPr/>
          <a:lstStyle/>
          <a:p>
            <a:fld id="{830DCECD-AD2D-4E67-B0EA-A48A58462DF9}" type="datetime1">
              <a:rPr lang="en-US" smtClean="0"/>
              <a:t>11-Jul-19</a:t>
            </a:fld>
            <a:endParaRPr lang="en-US"/>
          </a:p>
        </p:txBody>
      </p:sp>
      <p:sp>
        <p:nvSpPr>
          <p:cNvPr id="3" name="Slide Number Placeholder 2">
            <a:extLst>
              <a:ext uri="{FF2B5EF4-FFF2-40B4-BE49-F238E27FC236}">
                <a16:creationId xmlns:a16="http://schemas.microsoft.com/office/drawing/2014/main" id="{2BAB808D-2D31-488C-8515-CAFCF2937BA0}"/>
              </a:ext>
            </a:extLst>
          </p:cNvPr>
          <p:cNvSpPr>
            <a:spLocks noGrp="1"/>
          </p:cNvSpPr>
          <p:nvPr>
            <p:ph type="sldNum" sz="quarter" idx="12"/>
          </p:nvPr>
        </p:nvSpPr>
        <p:spPr/>
        <p:txBody>
          <a:bodyPr/>
          <a:lstStyle/>
          <a:p>
            <a:fld id="{8F809403-3ADD-4FE7-A6CC-0A4CFE6A61AB}" type="slidenum">
              <a:rPr lang="en-US" smtClean="0"/>
              <a:t>8</a:t>
            </a:fld>
            <a:endParaRPr lang="en-US"/>
          </a:p>
        </p:txBody>
      </p:sp>
    </p:spTree>
    <p:extLst>
      <p:ext uri="{BB962C8B-B14F-4D97-AF65-F5344CB8AC3E}">
        <p14:creationId xmlns:p14="http://schemas.microsoft.com/office/powerpoint/2010/main" val="205170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94515D-C969-4562-AA24-A70B37DD1B4F}"/>
              </a:ext>
            </a:extLst>
          </p:cNvPr>
          <p:cNvSpPr>
            <a:spLocks noGrp="1"/>
          </p:cNvSpPr>
          <p:nvPr>
            <p:ph type="title"/>
          </p:nvPr>
        </p:nvSpPr>
        <p:spPr>
          <a:xfrm>
            <a:off x="628650" y="365126"/>
            <a:ext cx="7886700" cy="1325563"/>
          </a:xfrm>
        </p:spPr>
        <p:txBody>
          <a:bodyPr>
            <a:normAutofit/>
          </a:bodyPr>
          <a:lstStyle/>
          <a:p>
            <a:r>
              <a:rPr lang="en-US" sz="2800" b="1" dirty="0">
                <a:latin typeface="Times New Roman" panose="02020603050405020304" pitchFamily="18" charset="0"/>
                <a:cs typeface="Times New Roman" panose="02020603050405020304" pitchFamily="18" charset="0"/>
              </a:rPr>
              <a:t>IDENTIFICATION OF PROBLEM </a:t>
            </a:r>
            <a:r>
              <a:rPr lang="en-US" sz="2800" i="1" dirty="0">
                <a:latin typeface="Times New Roman" panose="02020603050405020304" pitchFamily="18" charset="0"/>
                <a:cs typeface="Times New Roman" panose="02020603050405020304" pitchFamily="18" charset="0"/>
              </a:rPr>
              <a:t>continued</a:t>
            </a:r>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E22AB4-84DA-431E-A6F3-DB578E6F1295}"/>
              </a:ext>
            </a:extLst>
          </p:cNvPr>
          <p:cNvSpPr txBox="1"/>
          <p:nvPr/>
        </p:nvSpPr>
        <p:spPr>
          <a:xfrm>
            <a:off x="628650" y="6255026"/>
            <a:ext cx="761420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News on Times of India showing two members caught on making fake identity cards  </a:t>
            </a:r>
          </a:p>
        </p:txBody>
      </p:sp>
      <p:sp>
        <p:nvSpPr>
          <p:cNvPr id="7" name="TextBox 6">
            <a:hlinkClick r:id="rId2"/>
            <a:extLst>
              <a:ext uri="{FF2B5EF4-FFF2-40B4-BE49-F238E27FC236}">
                <a16:creationId xmlns:a16="http://schemas.microsoft.com/office/drawing/2014/main" id="{EFF0924D-3A77-4659-B1B0-759D16D11C2D}"/>
              </a:ext>
            </a:extLst>
          </p:cNvPr>
          <p:cNvSpPr txBox="1"/>
          <p:nvPr/>
        </p:nvSpPr>
        <p:spPr>
          <a:xfrm>
            <a:off x="7080466" y="5052968"/>
            <a:ext cx="1434884" cy="830997"/>
          </a:xfrm>
          <a:prstGeom prst="rect">
            <a:avLst/>
          </a:prstGeom>
          <a:noFill/>
          <a:ln>
            <a:solidFill>
              <a:schemeClr val="bg2"/>
            </a:solidFill>
          </a:ln>
        </p:spPr>
        <p:txBody>
          <a:bodyPr wrap="square" rtlCol="0">
            <a:spAutoFit/>
          </a:bodyPr>
          <a:lstStyle/>
          <a:p>
            <a:r>
              <a:rPr lang="en-US" sz="1600" i="1" dirty="0">
                <a:latin typeface="Times New Roman" panose="02020603050405020304" pitchFamily="18" charset="0"/>
                <a:cs typeface="Times New Roman" panose="02020603050405020304" pitchFamily="18" charset="0"/>
              </a:rPr>
              <a:t>Click image to get into original site</a:t>
            </a:r>
          </a:p>
        </p:txBody>
      </p:sp>
      <p:pic>
        <p:nvPicPr>
          <p:cNvPr id="9" name="Picture 8">
            <a:hlinkClick r:id="rId2"/>
            <a:extLst>
              <a:ext uri="{FF2B5EF4-FFF2-40B4-BE49-F238E27FC236}">
                <a16:creationId xmlns:a16="http://schemas.microsoft.com/office/drawing/2014/main" id="{E6E5F879-96E8-4CF6-B64C-F57E4970C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76" y="1399142"/>
            <a:ext cx="6027489" cy="4793195"/>
          </a:xfrm>
          <a:prstGeom prst="rect">
            <a:avLst/>
          </a:prstGeom>
        </p:spPr>
      </p:pic>
      <p:sp>
        <p:nvSpPr>
          <p:cNvPr id="2" name="Date Placeholder 1">
            <a:extLst>
              <a:ext uri="{FF2B5EF4-FFF2-40B4-BE49-F238E27FC236}">
                <a16:creationId xmlns:a16="http://schemas.microsoft.com/office/drawing/2014/main" id="{1B2BB55C-68BD-4F12-BF30-64CF3F033324}"/>
              </a:ext>
            </a:extLst>
          </p:cNvPr>
          <p:cNvSpPr>
            <a:spLocks noGrp="1"/>
          </p:cNvSpPr>
          <p:nvPr>
            <p:ph type="dt" sz="half" idx="10"/>
          </p:nvPr>
        </p:nvSpPr>
        <p:spPr/>
        <p:txBody>
          <a:bodyPr/>
          <a:lstStyle/>
          <a:p>
            <a:fld id="{E783CFAC-1508-4161-8952-632B5CB86232}" type="datetime1">
              <a:rPr lang="en-US" smtClean="0"/>
              <a:t>11-Jul-19</a:t>
            </a:fld>
            <a:endParaRPr lang="en-US"/>
          </a:p>
        </p:txBody>
      </p:sp>
      <p:sp>
        <p:nvSpPr>
          <p:cNvPr id="3" name="Slide Number Placeholder 2">
            <a:extLst>
              <a:ext uri="{FF2B5EF4-FFF2-40B4-BE49-F238E27FC236}">
                <a16:creationId xmlns:a16="http://schemas.microsoft.com/office/drawing/2014/main" id="{67EEDAFA-125D-409D-B603-6CF4FC1308C5}"/>
              </a:ext>
            </a:extLst>
          </p:cNvPr>
          <p:cNvSpPr>
            <a:spLocks noGrp="1"/>
          </p:cNvSpPr>
          <p:nvPr>
            <p:ph type="sldNum" sz="quarter" idx="12"/>
          </p:nvPr>
        </p:nvSpPr>
        <p:spPr/>
        <p:txBody>
          <a:bodyPr/>
          <a:lstStyle/>
          <a:p>
            <a:fld id="{8F809403-3ADD-4FE7-A6CC-0A4CFE6A61AB}" type="slidenum">
              <a:rPr lang="en-US" smtClean="0"/>
              <a:t>9</a:t>
            </a:fld>
            <a:endParaRPr lang="en-US"/>
          </a:p>
        </p:txBody>
      </p:sp>
    </p:spTree>
    <p:extLst>
      <p:ext uri="{BB962C8B-B14F-4D97-AF65-F5344CB8AC3E}">
        <p14:creationId xmlns:p14="http://schemas.microsoft.com/office/powerpoint/2010/main" val="16380436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1318</Words>
  <Application>Microsoft Office PowerPoint</Application>
  <PresentationFormat>On-screen Show (4:3)</PresentationFormat>
  <Paragraphs>224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IDENTIFICATION OF FAKE DRIVING LICENSES AND VEHICLE SMUGGLERS THROUGH BLOCKCHAIN PROTOCOL  by Vijay Sugali </vt:lpstr>
      <vt:lpstr>OVERVIEW</vt:lpstr>
      <vt:lpstr>ABSTRACT</vt:lpstr>
      <vt:lpstr>INTRODUCTION</vt:lpstr>
      <vt:lpstr>INTRODUCTION continued</vt:lpstr>
      <vt:lpstr>INTRODUCTION continued</vt:lpstr>
      <vt:lpstr>IDENTIFICATION OF PROBLEM</vt:lpstr>
      <vt:lpstr>IDENTIFICATION OF PROBLEM continued</vt:lpstr>
      <vt:lpstr>IDENTIFICATION OF PROBLEM continued</vt:lpstr>
      <vt:lpstr>IDENTIFICATION OF PROBLEM continued</vt:lpstr>
      <vt:lpstr>IDENTIFICATION OF PROBLEM continued</vt:lpstr>
      <vt:lpstr>PRE – ANALYSIS </vt:lpstr>
      <vt:lpstr>PRE – ANALYSIS continued  </vt:lpstr>
      <vt:lpstr>PRE – ANALYSIS continued  </vt:lpstr>
      <vt:lpstr>PRE – ANALYSIS continued  </vt:lpstr>
      <vt:lpstr>METHODS</vt:lpstr>
      <vt:lpstr>TASKS</vt:lpstr>
      <vt:lpstr>WORKING DESCRIPTION</vt:lpstr>
      <vt:lpstr>WORKING DESCRIPTION continued</vt:lpstr>
      <vt:lpstr>RESULT</vt:lpstr>
      <vt:lpstr>INTERPRETATION OF RESULT</vt:lpstr>
      <vt:lpstr>FUTURE WORK</vt:lpstr>
      <vt:lpstr>REFERENCES</vt:lpstr>
      <vt:lpstr>REFERENCES continued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FAKE DRIVING LICENSES AND VEHICLE SMUGGLERS THROUGH BLOCKCHAIN PROTOCOL  Project Guide: Asst. Prof. N Chandrashekar  Team Members: Sugali Vijay, R141443 Yengilichetty Praveen, R141692 Jyothula Kalyan Chakravarthi, R141080</dc:title>
  <dc:creator>sugali vijay chari</dc:creator>
  <cp:lastModifiedBy>sugali vijay chari</cp:lastModifiedBy>
  <cp:revision>16</cp:revision>
  <dcterms:created xsi:type="dcterms:W3CDTF">2018-12-07T14:24:12Z</dcterms:created>
  <dcterms:modified xsi:type="dcterms:W3CDTF">2019-07-11T13:30:33Z</dcterms:modified>
</cp:coreProperties>
</file>