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01E2-3742-461B-A4F4-43190EA6F24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B6EC-6C8B-4484-92A2-3A2C5066FD8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64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01E2-3742-461B-A4F4-43190EA6F24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B6EC-6C8B-4484-92A2-3A2C5066F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9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01E2-3742-461B-A4F4-43190EA6F24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B6EC-6C8B-4484-92A2-3A2C5066F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4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01E2-3742-461B-A4F4-43190EA6F24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B6EC-6C8B-4484-92A2-3A2C5066F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01E2-3742-461B-A4F4-43190EA6F24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B6EC-6C8B-4484-92A2-3A2C5066FD8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4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01E2-3742-461B-A4F4-43190EA6F24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B6EC-6C8B-4484-92A2-3A2C5066F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2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01E2-3742-461B-A4F4-43190EA6F24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B6EC-6C8B-4484-92A2-3A2C5066F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4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01E2-3742-461B-A4F4-43190EA6F24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B6EC-6C8B-4484-92A2-3A2C5066F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01E2-3742-461B-A4F4-43190EA6F24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B6EC-6C8B-4484-92A2-3A2C5066F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9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67701E2-3742-461B-A4F4-43190EA6F24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A2B6EC-6C8B-4484-92A2-3A2C5066F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0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01E2-3742-461B-A4F4-43190EA6F24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B6EC-6C8B-4484-92A2-3A2C5066F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9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7701E2-3742-461B-A4F4-43190EA6F24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A2B6EC-6C8B-4484-92A2-3A2C5066FD8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63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3DB54-532B-4F17-8691-6444EDA5D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452" y="106017"/>
            <a:ext cx="8637072" cy="90532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previousSibling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D7175-D233-4A42-81E0-57670383C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452" y="1104111"/>
            <a:ext cx="10058400" cy="31233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previousSibling property returns the previous node on the same tree level.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previousSibling property returns a node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previousSibling property is read-only.</a:t>
            </a:r>
          </a:p>
        </p:txBody>
      </p:sp>
    </p:spTree>
    <p:extLst>
      <p:ext uri="{BB962C8B-B14F-4D97-AF65-F5344CB8AC3E}">
        <p14:creationId xmlns:p14="http://schemas.microsoft.com/office/powerpoint/2010/main" val="170024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965C-B8EF-4EAA-8AF6-567EA07A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03505"/>
            <a:ext cx="10058400" cy="75669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F9624-A728-4E31-891D-F9EDF51A3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31135"/>
            <a:ext cx="10058400" cy="4023360"/>
          </a:xfrm>
        </p:spPr>
        <p:txBody>
          <a:bodyPr>
            <a:noAutofit/>
          </a:bodyPr>
          <a:lstStyle/>
          <a:p>
            <a:r>
              <a:rPr lang="en-US" sz="1400" dirty="0"/>
              <a:t>&lt;body&gt;</a:t>
            </a:r>
          </a:p>
          <a:p>
            <a:r>
              <a:rPr lang="en-US" sz="1400" dirty="0"/>
              <a:t>    &lt;h1&gt;Element Traversal&lt;/h1&gt;</a:t>
            </a:r>
          </a:p>
          <a:p>
            <a:r>
              <a:rPr lang="en-US" sz="1400" dirty="0"/>
              <a:t>    &lt;h3&gt;Previous Sibling Property&lt;/h3&gt;</a:t>
            </a:r>
          </a:p>
          <a:p>
            <a:r>
              <a:rPr lang="en-US" sz="1400" dirty="0"/>
              <a:t>    &lt;ul&gt;</a:t>
            </a:r>
          </a:p>
          <a:p>
            <a:r>
              <a:rPr lang="en-US" sz="1400" dirty="0"/>
              <a:t>        &lt;li id="first"&gt;Apple (First Item)&lt;/li&gt;</a:t>
            </a:r>
          </a:p>
          <a:p>
            <a:r>
              <a:rPr lang="en-US" sz="1400" dirty="0"/>
              <a:t>        &lt;li id="second"&gt;Banana (Second Item)&lt;/li&gt;</a:t>
            </a:r>
          </a:p>
          <a:p>
            <a:r>
              <a:rPr lang="en-US" sz="1400" dirty="0"/>
              <a:t>    &lt;/ul&gt;</a:t>
            </a:r>
          </a:p>
          <a:p>
            <a:r>
              <a:rPr lang="en-US" sz="1400" dirty="0"/>
              <a:t>    &lt;p&gt;The HTML content of the previous sibling of the second list item is:&lt;/p&gt;</a:t>
            </a:r>
          </a:p>
          <a:p>
            <a:pPr marL="0" indent="0">
              <a:buNone/>
            </a:pPr>
            <a:r>
              <a:rPr lang="en-US" sz="1400"/>
              <a:t>      &lt;</a:t>
            </a:r>
            <a:r>
              <a:rPr lang="en-US" sz="1400" dirty="0"/>
              <a:t>script </a:t>
            </a:r>
            <a:r>
              <a:rPr lang="en-US" sz="1400" dirty="0" err="1"/>
              <a:t>src</a:t>
            </a:r>
            <a:r>
              <a:rPr lang="en-US" sz="1400" dirty="0"/>
              <a:t>="index.js"&gt;&lt;/script&gt;</a:t>
            </a:r>
          </a:p>
          <a:p>
            <a:r>
              <a:rPr lang="en-US" sz="1400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40394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D446D-680E-4D10-B3BE-29BE3E18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B077D-4010-405F-BEFB-DE06FF8B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text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("second").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previousSibling.previousSibling.innerHTML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console.log(text);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(text);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(text);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0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A6B7-E499-400A-AFD4-CD2D3E98F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549" y="989012"/>
            <a:ext cx="10058400" cy="72537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7B1487-A463-48E1-8E7A-D4F85AF53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549" y="1819759"/>
            <a:ext cx="7927451" cy="4457015"/>
          </a:xfrm>
        </p:spPr>
      </p:pic>
    </p:spTree>
    <p:extLst>
      <p:ext uri="{BB962C8B-B14F-4D97-AF65-F5344CB8AC3E}">
        <p14:creationId xmlns:p14="http://schemas.microsoft.com/office/powerpoint/2010/main" val="143866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A469-BD0F-45F2-BEFE-989348308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496DB-C5CB-4FEA-BF8D-F33FBF677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text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("second").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previousSibling.innerHTML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console.log(text);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(text);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(text);</a:t>
            </a:r>
          </a:p>
        </p:txBody>
      </p:sp>
    </p:spTree>
    <p:extLst>
      <p:ext uri="{BB962C8B-B14F-4D97-AF65-F5344CB8AC3E}">
        <p14:creationId xmlns:p14="http://schemas.microsoft.com/office/powerpoint/2010/main" val="3079944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BA72D-4561-4DD8-B8AD-6A6D56EE4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463476-506F-4120-906D-42538E6C4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30125"/>
            <a:ext cx="7867548" cy="4423336"/>
          </a:xfrm>
        </p:spPr>
      </p:pic>
    </p:spTree>
    <p:extLst>
      <p:ext uri="{BB962C8B-B14F-4D97-AF65-F5344CB8AC3E}">
        <p14:creationId xmlns:p14="http://schemas.microsoft.com/office/powerpoint/2010/main" val="406180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291B9-DAF6-4659-946F-2EBC95AB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previousElementSibling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61237-B73A-49F5-8E67-A05E01FA0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text = </a:t>
            </a:r>
            <a:r>
              <a:rPr lang="en-US" dirty="0" err="1"/>
              <a:t>document.getElementById</a:t>
            </a:r>
            <a:r>
              <a:rPr lang="en-US" dirty="0"/>
              <a:t>("second").</a:t>
            </a:r>
            <a:r>
              <a:rPr lang="en-US" dirty="0" err="1"/>
              <a:t>previousElementSibling.innerHTML</a:t>
            </a:r>
            <a:r>
              <a:rPr lang="en-US" dirty="0"/>
              <a:t>;</a:t>
            </a:r>
          </a:p>
          <a:p>
            <a:r>
              <a:rPr lang="en-US" dirty="0"/>
              <a:t>console.log(text);</a:t>
            </a:r>
          </a:p>
          <a:p>
            <a:r>
              <a:rPr lang="en-US" dirty="0" err="1"/>
              <a:t>console.dir</a:t>
            </a:r>
            <a:r>
              <a:rPr lang="en-US" dirty="0"/>
              <a:t>(text);</a:t>
            </a:r>
          </a:p>
          <a:p>
            <a:r>
              <a:rPr lang="en-US" dirty="0" err="1"/>
              <a:t>document.write</a:t>
            </a:r>
            <a:r>
              <a:rPr lang="en-US" dirty="0"/>
              <a:t>(text);</a:t>
            </a:r>
          </a:p>
        </p:txBody>
      </p:sp>
    </p:spTree>
    <p:extLst>
      <p:ext uri="{BB962C8B-B14F-4D97-AF65-F5344CB8AC3E}">
        <p14:creationId xmlns:p14="http://schemas.microsoft.com/office/powerpoint/2010/main" val="112420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4495-6F82-42C8-A08A-E9767A03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0F6968-DD1B-450F-A93A-7F4C22F6F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59515"/>
            <a:ext cx="7935912" cy="4461772"/>
          </a:xfrm>
        </p:spPr>
      </p:pic>
    </p:spTree>
    <p:extLst>
      <p:ext uri="{BB962C8B-B14F-4D97-AF65-F5344CB8AC3E}">
        <p14:creationId xmlns:p14="http://schemas.microsoft.com/office/powerpoint/2010/main" val="27105453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57</TotalTime>
  <Words>219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Retrospect</vt:lpstr>
      <vt:lpstr>previousSibling</vt:lpstr>
      <vt:lpstr>HTML</vt:lpstr>
      <vt:lpstr>JS</vt:lpstr>
      <vt:lpstr>Output</vt:lpstr>
      <vt:lpstr>PowerPoint Presentation</vt:lpstr>
      <vt:lpstr>PowerPoint Presentation</vt:lpstr>
      <vt:lpstr>previousElementSibling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previousSibling</dc:title>
  <dc:creator>National</dc:creator>
  <cp:lastModifiedBy>National</cp:lastModifiedBy>
  <cp:revision>18</cp:revision>
  <dcterms:created xsi:type="dcterms:W3CDTF">2022-02-15T02:05:37Z</dcterms:created>
  <dcterms:modified xsi:type="dcterms:W3CDTF">2022-02-15T03:03:13Z</dcterms:modified>
</cp:coreProperties>
</file>