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84" r:id="rId5"/>
    <p:sldId id="285" r:id="rId6"/>
    <p:sldId id="287" r:id="rId7"/>
    <p:sldId id="282" r:id="rId8"/>
    <p:sldId id="297" r:id="rId9"/>
    <p:sldId id="296" r:id="rId10"/>
    <p:sldId id="29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9D8F"/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99" autoAdjust="0"/>
  </p:normalViewPr>
  <p:slideViewPr>
    <p:cSldViewPr snapToGrid="0" snapToObjects="1" showGuides="1">
      <p:cViewPr>
        <p:scale>
          <a:sx n="60" d="100"/>
          <a:sy n="60" d="100"/>
        </p:scale>
        <p:origin x="276" y="25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transition spd="med">
    <p:push/>
  </p:transition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041236"/>
            <a:ext cx="4873752" cy="1908972"/>
          </a:xfrm>
        </p:spPr>
        <p:txBody>
          <a:bodyPr/>
          <a:lstStyle/>
          <a:p>
            <a:r>
              <a:rPr lang="en-US" sz="4400" dirty="0"/>
              <a:t>Family Dental Care and RCT Center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Sugam Shrestha</a:t>
            </a:r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157" b="7157"/>
          <a:stretch/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33" y="965569"/>
            <a:ext cx="4233672" cy="123268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533" y="2272146"/>
            <a:ext cx="4062522" cy="33712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To be familiar with HTML and CSS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To use HTML tags and attributes to create a webpages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To apply CSS to design webpages efficiently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To be able to create the responsive and professional-looking websites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AA3A0A8-F2C4-4E9E-F193-425FD8EA09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641" r="16641"/>
          <a:stretch/>
        </p:blipFill>
        <p:spPr>
          <a:xfrm flipH="1">
            <a:off x="5001767" y="480060"/>
            <a:ext cx="5897877" cy="5897880"/>
          </a:xfrm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051837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Our website (Family Dental Care and RCT Center) is designed with the user-friendly and informative platform for patients to learn about our services and book an appointment.</a:t>
            </a:r>
          </a:p>
          <a:p>
            <a:r>
              <a:rPr lang="en-US" sz="1800" dirty="0"/>
              <a:t>Our goal is to provide the online presence to the patients and to reach in a wider audiences.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1052" r="31052"/>
          <a:stretch/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25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CB015BC2-CA31-BD93-67F8-CDFF5996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Technology used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C5A241-69BB-5D51-27FF-768DBC077EF3}"/>
              </a:ext>
            </a:extLst>
          </p:cNvPr>
          <p:cNvGrpSpPr/>
          <p:nvPr/>
        </p:nvGrpSpPr>
        <p:grpSpPr>
          <a:xfrm>
            <a:off x="2842832" y="2225351"/>
            <a:ext cx="2380810" cy="2380810"/>
            <a:chOff x="4766226" y="2151778"/>
            <a:chExt cx="2380810" cy="238081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C2B1A4-8808-6AC0-B930-3DEAA4A98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6226" y="2151778"/>
              <a:ext cx="2380810" cy="2380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B80981-5126-DCF4-ED61-A3951E871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9909" y="2443866"/>
              <a:ext cx="950974" cy="950974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839A0AD-8E39-4BC7-3443-7833CCDBD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723" y="2138533"/>
            <a:ext cx="2554445" cy="2554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7EB974-16F4-9410-5DE2-3831373FC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311" y="2407730"/>
            <a:ext cx="1175267" cy="117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1480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30" y="2980667"/>
            <a:ext cx="4873752" cy="896666"/>
          </a:xfrm>
        </p:spPr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33" name="Picture Placeholder 32">
            <a:hlinkClick r:id="rId2" action="ppaction://hlinkfile"/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968" r="2968"/>
          <a:stretch/>
        </p:blipFill>
        <p:spPr>
          <a:xfrm>
            <a:off x="6443482" y="812292"/>
            <a:ext cx="4663440" cy="4957779"/>
          </a:xfrm>
        </p:spPr>
      </p:pic>
    </p:spTree>
    <p:extLst>
      <p:ext uri="{BB962C8B-B14F-4D97-AF65-F5344CB8AC3E}">
        <p14:creationId xmlns:p14="http://schemas.microsoft.com/office/powerpoint/2010/main" val="1973973360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9" y="1947672"/>
            <a:ext cx="3506955" cy="2862072"/>
          </a:xfrm>
        </p:spPr>
        <p:txBody>
          <a:bodyPr/>
          <a:lstStyle/>
          <a:p>
            <a:r>
              <a:rPr lang="en-US" dirty="0"/>
              <a:t>Future </a:t>
            </a:r>
            <a:r>
              <a:rPr lang="en-US" sz="3600" dirty="0"/>
              <a:t>Enhancement</a:t>
            </a:r>
          </a:p>
        </p:txBody>
      </p:sp>
      <p:pic>
        <p:nvPicPr>
          <p:cNvPr id="82" name="Picture Placeholder 81" descr="Presentation with media">
            <a:extLst>
              <a:ext uri="{FF2B5EF4-FFF2-40B4-BE49-F238E27FC236}">
                <a16:creationId xmlns:a16="http://schemas.microsoft.com/office/drawing/2014/main" id="{946DCADD-AD38-1B8D-01D3-9FC0FDA5D1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375706"/>
            <a:ext cx="3840480" cy="338328"/>
          </a:xfrm>
        </p:spPr>
        <p:txBody>
          <a:bodyPr/>
          <a:lstStyle/>
          <a:p>
            <a:r>
              <a:rPr lang="en-US" sz="2800" dirty="0"/>
              <a:t>Virtual consultants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A2B835-2EB4-13B7-BE89-EDFBC68B96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Easily connect with their dentist</a:t>
            </a:r>
          </a:p>
        </p:txBody>
      </p:sp>
      <p:pic>
        <p:nvPicPr>
          <p:cNvPr id="84" name="Picture Placeholder 83" descr="easel icon">
            <a:extLst>
              <a:ext uri="{FF2B5EF4-FFF2-40B4-BE49-F238E27FC236}">
                <a16:creationId xmlns:a16="http://schemas.microsoft.com/office/drawing/2014/main" id="{62583283-A6AD-B55E-25D4-E6CFB25B8F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/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268DA4-D5BC-38AA-54EB-D1066830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638564"/>
            <a:ext cx="5433845" cy="462942"/>
          </a:xfrm>
        </p:spPr>
        <p:txBody>
          <a:bodyPr/>
          <a:lstStyle/>
          <a:p>
            <a:r>
              <a:rPr lang="en-US" sz="2800" dirty="0"/>
              <a:t>Personalized dental care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8351D-2881-C0EE-6D6D-424E1230A6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800" dirty="0"/>
              <a:t>Implementing personalized dental care plans</a:t>
            </a:r>
          </a:p>
        </p:txBody>
      </p:sp>
      <p:pic>
        <p:nvPicPr>
          <p:cNvPr id="86" name="Picture Placeholder 85" descr="ruler icon">
            <a:extLst>
              <a:ext uri="{FF2B5EF4-FFF2-40B4-BE49-F238E27FC236}">
                <a16:creationId xmlns:a16="http://schemas.microsoft.com/office/drawing/2014/main" id="{8AEB4AE0-338D-0B9E-025E-3973A1ECDC8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/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2950886"/>
            <a:ext cx="3840480" cy="338328"/>
          </a:xfrm>
        </p:spPr>
        <p:txBody>
          <a:bodyPr/>
          <a:lstStyle/>
          <a:p>
            <a:r>
              <a:rPr lang="en-US" sz="2800" dirty="0"/>
              <a:t>Design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AE4BAA-4471-F175-A91F-AF7D4D9694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800" dirty="0"/>
              <a:t>Color psychology</a:t>
            </a:r>
          </a:p>
        </p:txBody>
      </p:sp>
      <p:pic>
        <p:nvPicPr>
          <p:cNvPr id="88" name="Picture Placeholder 87" descr="Money">
            <a:extLst>
              <a:ext uri="{FF2B5EF4-FFF2-40B4-BE49-F238E27FC236}">
                <a16:creationId xmlns:a16="http://schemas.microsoft.com/office/drawing/2014/main" id="{F2E3F8F5-F045-71C9-3C78-9ACF70E19C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EE4168-3FE3-7D58-F903-91FC215BA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251224"/>
            <a:ext cx="3840480" cy="338328"/>
          </a:xfrm>
        </p:spPr>
        <p:txBody>
          <a:bodyPr/>
          <a:lstStyle/>
          <a:p>
            <a:r>
              <a:rPr lang="en-US" sz="2800" dirty="0"/>
              <a:t>Online payment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C25713-E18A-8B65-C9FA-9A00A9CBBA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800" dirty="0"/>
              <a:t>Manages dental expenses</a:t>
            </a:r>
          </a:p>
        </p:txBody>
      </p:sp>
      <p:pic>
        <p:nvPicPr>
          <p:cNvPr id="90" name="Picture Placeholder 89" descr="Books">
            <a:extLst>
              <a:ext uri="{FF2B5EF4-FFF2-40B4-BE49-F238E27FC236}">
                <a16:creationId xmlns:a16="http://schemas.microsoft.com/office/drawing/2014/main" id="{B6EFDE8D-973A-9009-9237-3CDC19C43D6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99BB05-2464-9628-4AF6-F75298B4B8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549764"/>
            <a:ext cx="3840480" cy="338328"/>
          </a:xfrm>
        </p:spPr>
        <p:txBody>
          <a:bodyPr/>
          <a:lstStyle/>
          <a:p>
            <a:r>
              <a:rPr lang="en-US" sz="2800" dirty="0"/>
              <a:t>Dental education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B94B1B-FC15-3A7B-A562-06B6F366B3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1800" dirty="0"/>
              <a:t>Provide dental education and resources</a:t>
            </a:r>
          </a:p>
        </p:txBody>
      </p:sp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8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1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7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  <p:bldP spid="13" grpId="0" build="p"/>
      <p:bldP spid="9" grpId="0" build="p"/>
      <p:bldP spid="14" grpId="0" build="p"/>
      <p:bldP spid="10" grpId="0" build="p"/>
      <p:bldP spid="15" grpId="0" build="p"/>
      <p:bldP spid="11" grpId="0" build="p"/>
      <p:bldP spid="16" grpId="0" build="p"/>
      <p:bldP spid="12" grpId="0" build="p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DD0654D-0EEE-9D11-4D37-133C0B9A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6208" r="26208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 learn the fundamental skills and concepts required to build, style, and publish functional and visually appealing websites using HTML and CSS.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96883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612435"/>
          </a:xfrm>
        </p:spPr>
        <p:txBody>
          <a:bodyPr/>
          <a:lstStyle/>
          <a:p>
            <a:r>
              <a:rPr lang="en-US" sz="2400" dirty="0"/>
              <a:t>Sugam Shrestha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960" r="17960"/>
          <a:stretch/>
        </p:blipFill>
        <p:spPr>
          <a:xfrm>
            <a:off x="6443482" y="812292"/>
            <a:ext cx="4663440" cy="4957779"/>
          </a:xfr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{2FF4919B-FCD6-4E7D-B91E-330F1EC782F1}tf11429527_win32</Template>
  <TotalTime>170</TotalTime>
  <Words>162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Karla</vt:lpstr>
      <vt:lpstr>Univers Condensed Light</vt:lpstr>
      <vt:lpstr>Office Theme</vt:lpstr>
      <vt:lpstr>Family Dental Care and RCT Center</vt:lpstr>
      <vt:lpstr>Objectives</vt:lpstr>
      <vt:lpstr>Introduction </vt:lpstr>
      <vt:lpstr>Technology used</vt:lpstr>
      <vt:lpstr>Preview</vt:lpstr>
      <vt:lpstr>Future Enhancement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Dental Care and RCT Center</dc:title>
  <dc:creator>Sugam Shrestha</dc:creator>
  <cp:lastModifiedBy>Sugam Shrestha</cp:lastModifiedBy>
  <cp:revision>6</cp:revision>
  <dcterms:created xsi:type="dcterms:W3CDTF">2023-02-07T04:47:00Z</dcterms:created>
  <dcterms:modified xsi:type="dcterms:W3CDTF">2023-02-08T02:20:56Z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