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3" r:id="rId5"/>
    <p:sldId id="259" r:id="rId6"/>
    <p:sldId id="258" r:id="rId7"/>
    <p:sldId id="262"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06B7C6-11D7-4786-8B52-A58D8D10C165}" v="4" dt="2023-04-20T16:19:36.4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8A7E-BC62-9818-B0E4-4002627F97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DC5613-29DB-2357-4E21-C852B8FD70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7C262B-5195-945A-DC05-C86965F7D926}"/>
              </a:ext>
            </a:extLst>
          </p:cNvPr>
          <p:cNvSpPr>
            <a:spLocks noGrp="1"/>
          </p:cNvSpPr>
          <p:nvPr>
            <p:ph type="dt" sz="half" idx="10"/>
          </p:nvPr>
        </p:nvSpPr>
        <p:spPr/>
        <p:txBody>
          <a:bodyPr/>
          <a:lstStyle/>
          <a:p>
            <a:fld id="{9A1AF455-83C1-44C8-A00E-DEB5544C8433}" type="datetimeFigureOut">
              <a:rPr lang="en-IN" smtClean="0"/>
              <a:t>18-09-2024</a:t>
            </a:fld>
            <a:endParaRPr lang="en-IN"/>
          </a:p>
        </p:txBody>
      </p:sp>
      <p:sp>
        <p:nvSpPr>
          <p:cNvPr id="5" name="Footer Placeholder 4">
            <a:extLst>
              <a:ext uri="{FF2B5EF4-FFF2-40B4-BE49-F238E27FC236}">
                <a16:creationId xmlns:a16="http://schemas.microsoft.com/office/drawing/2014/main" id="{9C0AEBEF-2830-4141-84F5-E6F6B9B37B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591F47-63F9-0EDA-EA25-B44DAA5A4B81}"/>
              </a:ext>
            </a:extLst>
          </p:cNvPr>
          <p:cNvSpPr>
            <a:spLocks noGrp="1"/>
          </p:cNvSpPr>
          <p:nvPr>
            <p:ph type="sldNum" sz="quarter" idx="12"/>
          </p:nvPr>
        </p:nvSpPr>
        <p:spPr/>
        <p:txBody>
          <a:bodyPr/>
          <a:lstStyle/>
          <a:p>
            <a:fld id="{BD85AD62-B184-45D1-B2AE-519D47432ADB}" type="slidenum">
              <a:rPr lang="en-IN" smtClean="0"/>
              <a:t>‹#›</a:t>
            </a:fld>
            <a:endParaRPr lang="en-IN"/>
          </a:p>
        </p:txBody>
      </p:sp>
    </p:spTree>
    <p:extLst>
      <p:ext uri="{BB962C8B-B14F-4D97-AF65-F5344CB8AC3E}">
        <p14:creationId xmlns:p14="http://schemas.microsoft.com/office/powerpoint/2010/main" val="3425620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DC385-E303-E77B-FA78-E46533D479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B09808-590C-4A92-A595-105F082519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48B6C9-B970-0CC1-FF6A-819BC83C89AC}"/>
              </a:ext>
            </a:extLst>
          </p:cNvPr>
          <p:cNvSpPr>
            <a:spLocks noGrp="1"/>
          </p:cNvSpPr>
          <p:nvPr>
            <p:ph type="dt" sz="half" idx="10"/>
          </p:nvPr>
        </p:nvSpPr>
        <p:spPr/>
        <p:txBody>
          <a:bodyPr/>
          <a:lstStyle/>
          <a:p>
            <a:fld id="{9A1AF455-83C1-44C8-A00E-DEB5544C8433}" type="datetimeFigureOut">
              <a:rPr lang="en-IN" smtClean="0"/>
              <a:t>18-09-2024</a:t>
            </a:fld>
            <a:endParaRPr lang="en-IN"/>
          </a:p>
        </p:txBody>
      </p:sp>
      <p:sp>
        <p:nvSpPr>
          <p:cNvPr id="5" name="Footer Placeholder 4">
            <a:extLst>
              <a:ext uri="{FF2B5EF4-FFF2-40B4-BE49-F238E27FC236}">
                <a16:creationId xmlns:a16="http://schemas.microsoft.com/office/drawing/2014/main" id="{DF250D86-5803-DB1F-04DF-3C129E6C92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693A6-D523-1D6D-68B6-7CCB1D861C54}"/>
              </a:ext>
            </a:extLst>
          </p:cNvPr>
          <p:cNvSpPr>
            <a:spLocks noGrp="1"/>
          </p:cNvSpPr>
          <p:nvPr>
            <p:ph type="sldNum" sz="quarter" idx="12"/>
          </p:nvPr>
        </p:nvSpPr>
        <p:spPr/>
        <p:txBody>
          <a:bodyPr/>
          <a:lstStyle/>
          <a:p>
            <a:fld id="{BD85AD62-B184-45D1-B2AE-519D47432ADB}" type="slidenum">
              <a:rPr lang="en-IN" smtClean="0"/>
              <a:t>‹#›</a:t>
            </a:fld>
            <a:endParaRPr lang="en-IN"/>
          </a:p>
        </p:txBody>
      </p:sp>
    </p:spTree>
    <p:extLst>
      <p:ext uri="{BB962C8B-B14F-4D97-AF65-F5344CB8AC3E}">
        <p14:creationId xmlns:p14="http://schemas.microsoft.com/office/powerpoint/2010/main" val="3595561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55EA1-4BDE-DCFD-40C5-3C206833B7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D9494B-BB9A-DC79-0791-1F0BA2CFA0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2E8807-B5A4-9943-D0BF-CA190D1D05CC}"/>
              </a:ext>
            </a:extLst>
          </p:cNvPr>
          <p:cNvSpPr>
            <a:spLocks noGrp="1"/>
          </p:cNvSpPr>
          <p:nvPr>
            <p:ph type="dt" sz="half" idx="10"/>
          </p:nvPr>
        </p:nvSpPr>
        <p:spPr/>
        <p:txBody>
          <a:bodyPr/>
          <a:lstStyle/>
          <a:p>
            <a:fld id="{9A1AF455-83C1-44C8-A00E-DEB5544C8433}" type="datetimeFigureOut">
              <a:rPr lang="en-IN" smtClean="0"/>
              <a:t>18-09-2024</a:t>
            </a:fld>
            <a:endParaRPr lang="en-IN"/>
          </a:p>
        </p:txBody>
      </p:sp>
      <p:sp>
        <p:nvSpPr>
          <p:cNvPr id="5" name="Footer Placeholder 4">
            <a:extLst>
              <a:ext uri="{FF2B5EF4-FFF2-40B4-BE49-F238E27FC236}">
                <a16:creationId xmlns:a16="http://schemas.microsoft.com/office/drawing/2014/main" id="{1E5BF96B-F415-DE81-1845-DEC1CE08E0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149D9B-8AFB-F83A-AA33-DC91B6645722}"/>
              </a:ext>
            </a:extLst>
          </p:cNvPr>
          <p:cNvSpPr>
            <a:spLocks noGrp="1"/>
          </p:cNvSpPr>
          <p:nvPr>
            <p:ph type="sldNum" sz="quarter" idx="12"/>
          </p:nvPr>
        </p:nvSpPr>
        <p:spPr/>
        <p:txBody>
          <a:bodyPr/>
          <a:lstStyle/>
          <a:p>
            <a:fld id="{BD85AD62-B184-45D1-B2AE-519D47432ADB}" type="slidenum">
              <a:rPr lang="en-IN" smtClean="0"/>
              <a:t>‹#›</a:t>
            </a:fld>
            <a:endParaRPr lang="en-IN"/>
          </a:p>
        </p:txBody>
      </p:sp>
    </p:spTree>
    <p:extLst>
      <p:ext uri="{BB962C8B-B14F-4D97-AF65-F5344CB8AC3E}">
        <p14:creationId xmlns:p14="http://schemas.microsoft.com/office/powerpoint/2010/main" val="18390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8511-3DAE-AA7C-8FC2-DD280ABE9C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8922A8-EC54-AF2D-6FF7-3549E094AF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B923D8-4BEC-7B98-8122-6281D1D77B3C}"/>
              </a:ext>
            </a:extLst>
          </p:cNvPr>
          <p:cNvSpPr>
            <a:spLocks noGrp="1"/>
          </p:cNvSpPr>
          <p:nvPr>
            <p:ph type="dt" sz="half" idx="10"/>
          </p:nvPr>
        </p:nvSpPr>
        <p:spPr/>
        <p:txBody>
          <a:bodyPr/>
          <a:lstStyle/>
          <a:p>
            <a:fld id="{9A1AF455-83C1-44C8-A00E-DEB5544C8433}" type="datetimeFigureOut">
              <a:rPr lang="en-IN" smtClean="0"/>
              <a:t>18-09-2024</a:t>
            </a:fld>
            <a:endParaRPr lang="en-IN"/>
          </a:p>
        </p:txBody>
      </p:sp>
      <p:sp>
        <p:nvSpPr>
          <p:cNvPr id="5" name="Footer Placeholder 4">
            <a:extLst>
              <a:ext uri="{FF2B5EF4-FFF2-40B4-BE49-F238E27FC236}">
                <a16:creationId xmlns:a16="http://schemas.microsoft.com/office/drawing/2014/main" id="{8D6CCB94-9666-E9C1-3A29-FE6E16AF42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AD74E1-99EB-E8B9-758C-6A49A8A88C94}"/>
              </a:ext>
            </a:extLst>
          </p:cNvPr>
          <p:cNvSpPr>
            <a:spLocks noGrp="1"/>
          </p:cNvSpPr>
          <p:nvPr>
            <p:ph type="sldNum" sz="quarter" idx="12"/>
          </p:nvPr>
        </p:nvSpPr>
        <p:spPr/>
        <p:txBody>
          <a:bodyPr/>
          <a:lstStyle/>
          <a:p>
            <a:fld id="{BD85AD62-B184-45D1-B2AE-519D47432ADB}" type="slidenum">
              <a:rPr lang="en-IN" smtClean="0"/>
              <a:t>‹#›</a:t>
            </a:fld>
            <a:endParaRPr lang="en-IN"/>
          </a:p>
        </p:txBody>
      </p:sp>
    </p:spTree>
    <p:extLst>
      <p:ext uri="{BB962C8B-B14F-4D97-AF65-F5344CB8AC3E}">
        <p14:creationId xmlns:p14="http://schemas.microsoft.com/office/powerpoint/2010/main" val="2306582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19BE-772A-39E2-A8C8-207CEC2110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6F2CA3-D7AC-77CB-1526-8C6DB528C7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0A7A4A-5F2D-7299-3249-525B3A700219}"/>
              </a:ext>
            </a:extLst>
          </p:cNvPr>
          <p:cNvSpPr>
            <a:spLocks noGrp="1"/>
          </p:cNvSpPr>
          <p:nvPr>
            <p:ph type="dt" sz="half" idx="10"/>
          </p:nvPr>
        </p:nvSpPr>
        <p:spPr/>
        <p:txBody>
          <a:bodyPr/>
          <a:lstStyle/>
          <a:p>
            <a:fld id="{9A1AF455-83C1-44C8-A00E-DEB5544C8433}" type="datetimeFigureOut">
              <a:rPr lang="en-IN" smtClean="0"/>
              <a:t>18-09-2024</a:t>
            </a:fld>
            <a:endParaRPr lang="en-IN"/>
          </a:p>
        </p:txBody>
      </p:sp>
      <p:sp>
        <p:nvSpPr>
          <p:cNvPr id="5" name="Footer Placeholder 4">
            <a:extLst>
              <a:ext uri="{FF2B5EF4-FFF2-40B4-BE49-F238E27FC236}">
                <a16:creationId xmlns:a16="http://schemas.microsoft.com/office/drawing/2014/main" id="{83B365B5-B4F2-3A51-8DBB-60D6A0AFDA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FD2EF9-1DA3-3871-EF65-9D4F6EA1E2B6}"/>
              </a:ext>
            </a:extLst>
          </p:cNvPr>
          <p:cNvSpPr>
            <a:spLocks noGrp="1"/>
          </p:cNvSpPr>
          <p:nvPr>
            <p:ph type="sldNum" sz="quarter" idx="12"/>
          </p:nvPr>
        </p:nvSpPr>
        <p:spPr/>
        <p:txBody>
          <a:bodyPr/>
          <a:lstStyle/>
          <a:p>
            <a:fld id="{BD85AD62-B184-45D1-B2AE-519D47432ADB}" type="slidenum">
              <a:rPr lang="en-IN" smtClean="0"/>
              <a:t>‹#›</a:t>
            </a:fld>
            <a:endParaRPr lang="en-IN"/>
          </a:p>
        </p:txBody>
      </p:sp>
    </p:spTree>
    <p:extLst>
      <p:ext uri="{BB962C8B-B14F-4D97-AF65-F5344CB8AC3E}">
        <p14:creationId xmlns:p14="http://schemas.microsoft.com/office/powerpoint/2010/main" val="104265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5B9A-11B3-6454-9E8B-A4625B1D1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D84057-7770-42AB-3404-56408221B6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96CD3F-6CF0-848D-2D05-D7325D3BD3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5EA04F-CDFB-A2F6-EB00-97D30A67B4E2}"/>
              </a:ext>
            </a:extLst>
          </p:cNvPr>
          <p:cNvSpPr>
            <a:spLocks noGrp="1"/>
          </p:cNvSpPr>
          <p:nvPr>
            <p:ph type="dt" sz="half" idx="10"/>
          </p:nvPr>
        </p:nvSpPr>
        <p:spPr/>
        <p:txBody>
          <a:bodyPr/>
          <a:lstStyle/>
          <a:p>
            <a:fld id="{9A1AF455-83C1-44C8-A00E-DEB5544C8433}" type="datetimeFigureOut">
              <a:rPr lang="en-IN" smtClean="0"/>
              <a:t>18-09-2024</a:t>
            </a:fld>
            <a:endParaRPr lang="en-IN"/>
          </a:p>
        </p:txBody>
      </p:sp>
      <p:sp>
        <p:nvSpPr>
          <p:cNvPr id="6" name="Footer Placeholder 5">
            <a:extLst>
              <a:ext uri="{FF2B5EF4-FFF2-40B4-BE49-F238E27FC236}">
                <a16:creationId xmlns:a16="http://schemas.microsoft.com/office/drawing/2014/main" id="{7800ACD5-A515-549B-F1BA-15B48704F8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62960A-3CEF-8549-2286-11201CDB4B07}"/>
              </a:ext>
            </a:extLst>
          </p:cNvPr>
          <p:cNvSpPr>
            <a:spLocks noGrp="1"/>
          </p:cNvSpPr>
          <p:nvPr>
            <p:ph type="sldNum" sz="quarter" idx="12"/>
          </p:nvPr>
        </p:nvSpPr>
        <p:spPr/>
        <p:txBody>
          <a:bodyPr/>
          <a:lstStyle/>
          <a:p>
            <a:fld id="{BD85AD62-B184-45D1-B2AE-519D47432ADB}" type="slidenum">
              <a:rPr lang="en-IN" smtClean="0"/>
              <a:t>‹#›</a:t>
            </a:fld>
            <a:endParaRPr lang="en-IN"/>
          </a:p>
        </p:txBody>
      </p:sp>
    </p:spTree>
    <p:extLst>
      <p:ext uri="{BB962C8B-B14F-4D97-AF65-F5344CB8AC3E}">
        <p14:creationId xmlns:p14="http://schemas.microsoft.com/office/powerpoint/2010/main" val="249277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16E2-1FDA-0C08-1A93-EF656E6691F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21CCDD-3D7F-018F-5B11-4DCE3E7FD7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F120A9-4486-D2BE-D464-2A2A264764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1C8991-2DFA-6E50-A370-67ED9699D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245215-519E-CB65-A4DF-C2ACD8D37D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594535-9452-8621-3457-A1748E4D0DC1}"/>
              </a:ext>
            </a:extLst>
          </p:cNvPr>
          <p:cNvSpPr>
            <a:spLocks noGrp="1"/>
          </p:cNvSpPr>
          <p:nvPr>
            <p:ph type="dt" sz="half" idx="10"/>
          </p:nvPr>
        </p:nvSpPr>
        <p:spPr/>
        <p:txBody>
          <a:bodyPr/>
          <a:lstStyle/>
          <a:p>
            <a:fld id="{9A1AF455-83C1-44C8-A00E-DEB5544C8433}" type="datetimeFigureOut">
              <a:rPr lang="en-IN" smtClean="0"/>
              <a:t>18-09-2024</a:t>
            </a:fld>
            <a:endParaRPr lang="en-IN"/>
          </a:p>
        </p:txBody>
      </p:sp>
      <p:sp>
        <p:nvSpPr>
          <p:cNvPr id="8" name="Footer Placeholder 7">
            <a:extLst>
              <a:ext uri="{FF2B5EF4-FFF2-40B4-BE49-F238E27FC236}">
                <a16:creationId xmlns:a16="http://schemas.microsoft.com/office/drawing/2014/main" id="{DBD14F6A-1283-46B3-6482-39341D8F6B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0AD159-EE0F-FB27-737E-2422FAA71C14}"/>
              </a:ext>
            </a:extLst>
          </p:cNvPr>
          <p:cNvSpPr>
            <a:spLocks noGrp="1"/>
          </p:cNvSpPr>
          <p:nvPr>
            <p:ph type="sldNum" sz="quarter" idx="12"/>
          </p:nvPr>
        </p:nvSpPr>
        <p:spPr/>
        <p:txBody>
          <a:bodyPr/>
          <a:lstStyle/>
          <a:p>
            <a:fld id="{BD85AD62-B184-45D1-B2AE-519D47432ADB}" type="slidenum">
              <a:rPr lang="en-IN" smtClean="0"/>
              <a:t>‹#›</a:t>
            </a:fld>
            <a:endParaRPr lang="en-IN"/>
          </a:p>
        </p:txBody>
      </p:sp>
    </p:spTree>
    <p:extLst>
      <p:ext uri="{BB962C8B-B14F-4D97-AF65-F5344CB8AC3E}">
        <p14:creationId xmlns:p14="http://schemas.microsoft.com/office/powerpoint/2010/main" val="156465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10219-D2A6-6336-C2A5-6946AE553C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A554E0-B0B0-AAAD-9945-0621880DB728}"/>
              </a:ext>
            </a:extLst>
          </p:cNvPr>
          <p:cNvSpPr>
            <a:spLocks noGrp="1"/>
          </p:cNvSpPr>
          <p:nvPr>
            <p:ph type="dt" sz="half" idx="10"/>
          </p:nvPr>
        </p:nvSpPr>
        <p:spPr/>
        <p:txBody>
          <a:bodyPr/>
          <a:lstStyle/>
          <a:p>
            <a:fld id="{9A1AF455-83C1-44C8-A00E-DEB5544C8433}" type="datetimeFigureOut">
              <a:rPr lang="en-IN" smtClean="0"/>
              <a:t>18-09-2024</a:t>
            </a:fld>
            <a:endParaRPr lang="en-IN"/>
          </a:p>
        </p:txBody>
      </p:sp>
      <p:sp>
        <p:nvSpPr>
          <p:cNvPr id="4" name="Footer Placeholder 3">
            <a:extLst>
              <a:ext uri="{FF2B5EF4-FFF2-40B4-BE49-F238E27FC236}">
                <a16:creationId xmlns:a16="http://schemas.microsoft.com/office/drawing/2014/main" id="{23DB80E7-052A-F275-0F1B-860114F5DD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E39A9D-54C1-0BC9-36E3-87E09E96B5CF}"/>
              </a:ext>
            </a:extLst>
          </p:cNvPr>
          <p:cNvSpPr>
            <a:spLocks noGrp="1"/>
          </p:cNvSpPr>
          <p:nvPr>
            <p:ph type="sldNum" sz="quarter" idx="12"/>
          </p:nvPr>
        </p:nvSpPr>
        <p:spPr/>
        <p:txBody>
          <a:bodyPr/>
          <a:lstStyle/>
          <a:p>
            <a:fld id="{BD85AD62-B184-45D1-B2AE-519D47432ADB}" type="slidenum">
              <a:rPr lang="en-IN" smtClean="0"/>
              <a:t>‹#›</a:t>
            </a:fld>
            <a:endParaRPr lang="en-IN"/>
          </a:p>
        </p:txBody>
      </p:sp>
    </p:spTree>
    <p:extLst>
      <p:ext uri="{BB962C8B-B14F-4D97-AF65-F5344CB8AC3E}">
        <p14:creationId xmlns:p14="http://schemas.microsoft.com/office/powerpoint/2010/main" val="328288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921C91-4A5A-85F4-2867-49AF4F8382A4}"/>
              </a:ext>
            </a:extLst>
          </p:cNvPr>
          <p:cNvSpPr>
            <a:spLocks noGrp="1"/>
          </p:cNvSpPr>
          <p:nvPr>
            <p:ph type="dt" sz="half" idx="10"/>
          </p:nvPr>
        </p:nvSpPr>
        <p:spPr/>
        <p:txBody>
          <a:bodyPr/>
          <a:lstStyle/>
          <a:p>
            <a:fld id="{9A1AF455-83C1-44C8-A00E-DEB5544C8433}" type="datetimeFigureOut">
              <a:rPr lang="en-IN" smtClean="0"/>
              <a:t>18-09-2024</a:t>
            </a:fld>
            <a:endParaRPr lang="en-IN"/>
          </a:p>
        </p:txBody>
      </p:sp>
      <p:sp>
        <p:nvSpPr>
          <p:cNvPr id="3" name="Footer Placeholder 2">
            <a:extLst>
              <a:ext uri="{FF2B5EF4-FFF2-40B4-BE49-F238E27FC236}">
                <a16:creationId xmlns:a16="http://schemas.microsoft.com/office/drawing/2014/main" id="{3DD80956-A32F-A767-0EA4-DD9615FC8A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7AE99E-1EA4-F475-6725-28DA1835A160}"/>
              </a:ext>
            </a:extLst>
          </p:cNvPr>
          <p:cNvSpPr>
            <a:spLocks noGrp="1"/>
          </p:cNvSpPr>
          <p:nvPr>
            <p:ph type="sldNum" sz="quarter" idx="12"/>
          </p:nvPr>
        </p:nvSpPr>
        <p:spPr/>
        <p:txBody>
          <a:bodyPr/>
          <a:lstStyle/>
          <a:p>
            <a:fld id="{BD85AD62-B184-45D1-B2AE-519D47432ADB}" type="slidenum">
              <a:rPr lang="en-IN" smtClean="0"/>
              <a:t>‹#›</a:t>
            </a:fld>
            <a:endParaRPr lang="en-IN"/>
          </a:p>
        </p:txBody>
      </p:sp>
    </p:spTree>
    <p:extLst>
      <p:ext uri="{BB962C8B-B14F-4D97-AF65-F5344CB8AC3E}">
        <p14:creationId xmlns:p14="http://schemas.microsoft.com/office/powerpoint/2010/main" val="256743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9A66-EB7B-5163-CC3D-D8233D4C1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C4BB42-DA19-E59C-2FE7-CE25A86283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5C9AD6-07EF-4C65-7907-37BF19637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A5A33A-6D18-A41F-02B3-3E6A1DE3948E}"/>
              </a:ext>
            </a:extLst>
          </p:cNvPr>
          <p:cNvSpPr>
            <a:spLocks noGrp="1"/>
          </p:cNvSpPr>
          <p:nvPr>
            <p:ph type="dt" sz="half" idx="10"/>
          </p:nvPr>
        </p:nvSpPr>
        <p:spPr/>
        <p:txBody>
          <a:bodyPr/>
          <a:lstStyle/>
          <a:p>
            <a:fld id="{9A1AF455-83C1-44C8-A00E-DEB5544C8433}" type="datetimeFigureOut">
              <a:rPr lang="en-IN" smtClean="0"/>
              <a:t>18-09-2024</a:t>
            </a:fld>
            <a:endParaRPr lang="en-IN"/>
          </a:p>
        </p:txBody>
      </p:sp>
      <p:sp>
        <p:nvSpPr>
          <p:cNvPr id="6" name="Footer Placeholder 5">
            <a:extLst>
              <a:ext uri="{FF2B5EF4-FFF2-40B4-BE49-F238E27FC236}">
                <a16:creationId xmlns:a16="http://schemas.microsoft.com/office/drawing/2014/main" id="{9A8679D3-6CE8-FCD7-5F32-D615473B2C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90BA5E-2867-454E-8D36-B3DCD75DD607}"/>
              </a:ext>
            </a:extLst>
          </p:cNvPr>
          <p:cNvSpPr>
            <a:spLocks noGrp="1"/>
          </p:cNvSpPr>
          <p:nvPr>
            <p:ph type="sldNum" sz="quarter" idx="12"/>
          </p:nvPr>
        </p:nvSpPr>
        <p:spPr/>
        <p:txBody>
          <a:bodyPr/>
          <a:lstStyle/>
          <a:p>
            <a:fld id="{BD85AD62-B184-45D1-B2AE-519D47432ADB}" type="slidenum">
              <a:rPr lang="en-IN" smtClean="0"/>
              <a:t>‹#›</a:t>
            </a:fld>
            <a:endParaRPr lang="en-IN"/>
          </a:p>
        </p:txBody>
      </p:sp>
    </p:spTree>
    <p:extLst>
      <p:ext uri="{BB962C8B-B14F-4D97-AF65-F5344CB8AC3E}">
        <p14:creationId xmlns:p14="http://schemas.microsoft.com/office/powerpoint/2010/main" val="2082160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C876-BF09-E940-462F-2B4E53766D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E7E238-C13E-ADF5-7EF6-944F511D9B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095B67-CDA0-B6A0-9C91-5029B9C54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3AE3C3-1CF6-A4E8-DD44-B77ADA689196}"/>
              </a:ext>
            </a:extLst>
          </p:cNvPr>
          <p:cNvSpPr>
            <a:spLocks noGrp="1"/>
          </p:cNvSpPr>
          <p:nvPr>
            <p:ph type="dt" sz="half" idx="10"/>
          </p:nvPr>
        </p:nvSpPr>
        <p:spPr/>
        <p:txBody>
          <a:bodyPr/>
          <a:lstStyle/>
          <a:p>
            <a:fld id="{9A1AF455-83C1-44C8-A00E-DEB5544C8433}" type="datetimeFigureOut">
              <a:rPr lang="en-IN" smtClean="0"/>
              <a:t>18-09-2024</a:t>
            </a:fld>
            <a:endParaRPr lang="en-IN"/>
          </a:p>
        </p:txBody>
      </p:sp>
      <p:sp>
        <p:nvSpPr>
          <p:cNvPr id="6" name="Footer Placeholder 5">
            <a:extLst>
              <a:ext uri="{FF2B5EF4-FFF2-40B4-BE49-F238E27FC236}">
                <a16:creationId xmlns:a16="http://schemas.microsoft.com/office/drawing/2014/main" id="{FA3F08B1-824A-6189-F870-3A1A21164B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59FB5B-CD52-0BF7-B07C-2EA090F4755D}"/>
              </a:ext>
            </a:extLst>
          </p:cNvPr>
          <p:cNvSpPr>
            <a:spLocks noGrp="1"/>
          </p:cNvSpPr>
          <p:nvPr>
            <p:ph type="sldNum" sz="quarter" idx="12"/>
          </p:nvPr>
        </p:nvSpPr>
        <p:spPr/>
        <p:txBody>
          <a:bodyPr/>
          <a:lstStyle/>
          <a:p>
            <a:fld id="{BD85AD62-B184-45D1-B2AE-519D47432ADB}" type="slidenum">
              <a:rPr lang="en-IN" smtClean="0"/>
              <a:t>‹#›</a:t>
            </a:fld>
            <a:endParaRPr lang="en-IN"/>
          </a:p>
        </p:txBody>
      </p:sp>
    </p:spTree>
    <p:extLst>
      <p:ext uri="{BB962C8B-B14F-4D97-AF65-F5344CB8AC3E}">
        <p14:creationId xmlns:p14="http://schemas.microsoft.com/office/powerpoint/2010/main" val="4182567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BAD179-1984-2B22-8D19-5A97B3045C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15D727-CEF0-9AB2-A46D-65AF71AC7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EDD4DE-BC9D-4CA6-5F32-E71D75468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AF455-83C1-44C8-A00E-DEB5544C8433}" type="datetimeFigureOut">
              <a:rPr lang="en-IN" smtClean="0"/>
              <a:t>18-09-2024</a:t>
            </a:fld>
            <a:endParaRPr lang="en-IN"/>
          </a:p>
        </p:txBody>
      </p:sp>
      <p:sp>
        <p:nvSpPr>
          <p:cNvPr id="5" name="Footer Placeholder 4">
            <a:extLst>
              <a:ext uri="{FF2B5EF4-FFF2-40B4-BE49-F238E27FC236}">
                <a16:creationId xmlns:a16="http://schemas.microsoft.com/office/drawing/2014/main" id="{C090395C-DAF5-A7E4-2CBE-6105C585E7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62CD71-E198-851F-E2A7-B7D542EE38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5AD62-B184-45D1-B2AE-519D47432ADB}" type="slidenum">
              <a:rPr lang="en-IN" smtClean="0"/>
              <a:t>‹#›</a:t>
            </a:fld>
            <a:endParaRPr lang="en-IN"/>
          </a:p>
        </p:txBody>
      </p:sp>
    </p:spTree>
    <p:extLst>
      <p:ext uri="{BB962C8B-B14F-4D97-AF65-F5344CB8AC3E}">
        <p14:creationId xmlns:p14="http://schemas.microsoft.com/office/powerpoint/2010/main" val="1692480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134F6E-F436-F84F-31BF-AD2465A85EA1}"/>
              </a:ext>
            </a:extLst>
          </p:cNvPr>
          <p:cNvSpPr>
            <a:spLocks noGrp="1"/>
          </p:cNvSpPr>
          <p:nvPr>
            <p:ph type="title"/>
          </p:nvPr>
        </p:nvSpPr>
        <p:spPr/>
        <p:txBody>
          <a:bodyPr/>
          <a:lstStyle/>
          <a:p>
            <a:r>
              <a:rPr lang="en-IN" dirty="0"/>
              <a:t>	</a:t>
            </a:r>
          </a:p>
        </p:txBody>
      </p:sp>
      <p:sp>
        <p:nvSpPr>
          <p:cNvPr id="6" name="TextBox 5">
            <a:extLst>
              <a:ext uri="{FF2B5EF4-FFF2-40B4-BE49-F238E27FC236}">
                <a16:creationId xmlns:a16="http://schemas.microsoft.com/office/drawing/2014/main" id="{618EA96D-299B-2885-05C7-46BE5C6E9C50}"/>
              </a:ext>
            </a:extLst>
          </p:cNvPr>
          <p:cNvSpPr txBox="1"/>
          <p:nvPr/>
        </p:nvSpPr>
        <p:spPr>
          <a:xfrm>
            <a:off x="1099458" y="2090658"/>
            <a:ext cx="9789367" cy="1384995"/>
          </a:xfrm>
          <a:prstGeom prst="rect">
            <a:avLst/>
          </a:prstGeom>
          <a:noFill/>
        </p:spPr>
        <p:txBody>
          <a:bodyPr wrap="square">
            <a:spAutoFit/>
          </a:bodyPr>
          <a:lstStyle/>
          <a:p>
            <a:pPr algn="ctr"/>
            <a:r>
              <a:rPr lang="en-US" sz="2800" b="1" dirty="0">
                <a:latin typeface="Times New Roman" pitchFamily="18" charset="0"/>
                <a:cs typeface="Times New Roman" pitchFamily="18" charset="0"/>
              </a:rPr>
              <a:t>DEPARTMENT OF MECHANICAL ENGINEERING</a:t>
            </a:r>
          </a:p>
          <a:p>
            <a:pPr algn="ctr"/>
            <a:r>
              <a:rPr lang="en-US" sz="2800" b="1" dirty="0">
                <a:solidFill>
                  <a:srgbClr val="FF0000"/>
                </a:solidFill>
                <a:latin typeface="Times New Roman" pitchFamily="18" charset="0"/>
                <a:cs typeface="Times New Roman" pitchFamily="18" charset="0"/>
              </a:rPr>
              <a:t>GRAIN COLLECTING MACHINE</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MINOR PROJECT FIRST REVIEW</a:t>
            </a:r>
            <a:endParaRPr lang="en-IN" sz="2800" dirty="0"/>
          </a:p>
        </p:txBody>
      </p:sp>
      <p:pic>
        <p:nvPicPr>
          <p:cNvPr id="7" name="Picture 6">
            <a:extLst>
              <a:ext uri="{FF2B5EF4-FFF2-40B4-BE49-F238E27FC236}">
                <a16:creationId xmlns:a16="http://schemas.microsoft.com/office/drawing/2014/main" id="{A0301A1C-4206-B850-F43A-E0B1788ED7FA}"/>
              </a:ext>
            </a:extLst>
          </p:cNvPr>
          <p:cNvPicPr>
            <a:picLocks noChangeAspect="1"/>
          </p:cNvPicPr>
          <p:nvPr/>
        </p:nvPicPr>
        <p:blipFill>
          <a:blip r:embed="rId2" cstate="print"/>
          <a:stretch>
            <a:fillRect/>
          </a:stretch>
        </p:blipFill>
        <p:spPr>
          <a:xfrm>
            <a:off x="374779" y="365125"/>
            <a:ext cx="5098319" cy="1325563"/>
          </a:xfrm>
          <a:prstGeom prst="rect">
            <a:avLst/>
          </a:prstGeom>
        </p:spPr>
      </p:pic>
      <p:pic>
        <p:nvPicPr>
          <p:cNvPr id="8" name="Picture 7">
            <a:extLst>
              <a:ext uri="{FF2B5EF4-FFF2-40B4-BE49-F238E27FC236}">
                <a16:creationId xmlns:a16="http://schemas.microsoft.com/office/drawing/2014/main" id="{32205FE6-EADF-EFDD-08CE-D67B47C3B11F}"/>
              </a:ext>
            </a:extLst>
          </p:cNvPr>
          <p:cNvPicPr>
            <a:picLocks noChangeAspect="1"/>
          </p:cNvPicPr>
          <p:nvPr/>
        </p:nvPicPr>
        <p:blipFill>
          <a:blip r:embed="rId3"/>
          <a:stretch>
            <a:fillRect/>
          </a:stretch>
        </p:blipFill>
        <p:spPr>
          <a:xfrm>
            <a:off x="10079691" y="365124"/>
            <a:ext cx="1684953" cy="1045833"/>
          </a:xfrm>
          <a:prstGeom prst="rect">
            <a:avLst/>
          </a:prstGeom>
        </p:spPr>
      </p:pic>
      <p:sp>
        <p:nvSpPr>
          <p:cNvPr id="11" name="TextBox 10">
            <a:extLst>
              <a:ext uri="{FF2B5EF4-FFF2-40B4-BE49-F238E27FC236}">
                <a16:creationId xmlns:a16="http://schemas.microsoft.com/office/drawing/2014/main" id="{257DF4A4-E8D7-2193-B0F2-350A93EF0DA9}"/>
              </a:ext>
            </a:extLst>
          </p:cNvPr>
          <p:cNvSpPr txBox="1"/>
          <p:nvPr/>
        </p:nvSpPr>
        <p:spPr>
          <a:xfrm>
            <a:off x="99054" y="4077888"/>
            <a:ext cx="5996946" cy="2185214"/>
          </a:xfrm>
          <a:prstGeom prst="rect">
            <a:avLst/>
          </a:prstGeom>
          <a:noFill/>
        </p:spPr>
        <p:txBody>
          <a:bodyPr wrap="square">
            <a:spAutoFit/>
          </a:bodyPr>
          <a:lstStyle/>
          <a:p>
            <a:pPr>
              <a:buNone/>
            </a:pPr>
            <a:r>
              <a:rPr lang="en-US" sz="3200" dirty="0">
                <a:solidFill>
                  <a:schemeClr val="tx2"/>
                </a:solidFill>
                <a:latin typeface="Times New Roman" pitchFamily="18" charset="0"/>
                <a:cs typeface="Times New Roman" pitchFamily="18" charset="0"/>
              </a:rPr>
              <a:t>PRESENTED BY:</a:t>
            </a:r>
          </a:p>
          <a:p>
            <a:pPr>
              <a:buNone/>
            </a:pPr>
            <a:r>
              <a:rPr lang="en-US" sz="2400" dirty="0">
                <a:solidFill>
                  <a:schemeClr val="tx2"/>
                </a:solidFill>
                <a:latin typeface="Times New Roman" pitchFamily="18" charset="0"/>
                <a:cs typeface="Times New Roman" pitchFamily="18" charset="0"/>
              </a:rPr>
              <a:t>             M.SUDHARSAN (927622BME091)  </a:t>
            </a:r>
          </a:p>
          <a:p>
            <a:pPr>
              <a:buNone/>
            </a:pPr>
            <a:r>
              <a:rPr lang="en-US" sz="2400" dirty="0">
                <a:solidFill>
                  <a:schemeClr val="tx2"/>
                </a:solidFill>
                <a:latin typeface="Times New Roman" pitchFamily="18" charset="0"/>
                <a:cs typeface="Times New Roman" pitchFamily="18" charset="0"/>
              </a:rPr>
              <a:t>             G.SUDHAKAR    (927622BME092)</a:t>
            </a:r>
          </a:p>
          <a:p>
            <a:pPr>
              <a:buNone/>
            </a:pPr>
            <a:r>
              <a:rPr lang="en-US" sz="2400" dirty="0">
                <a:solidFill>
                  <a:schemeClr val="tx2"/>
                </a:solidFill>
                <a:latin typeface="Times New Roman" pitchFamily="18" charset="0"/>
                <a:cs typeface="Times New Roman" pitchFamily="18" charset="0"/>
              </a:rPr>
              <a:t>             C.SUGAN            (927622BME093)</a:t>
            </a:r>
          </a:p>
          <a:p>
            <a:pPr>
              <a:buNone/>
            </a:pPr>
            <a:r>
              <a:rPr lang="en-US" sz="3200" dirty="0">
                <a:solidFill>
                  <a:schemeClr val="tx2"/>
                </a:solidFill>
                <a:latin typeface="Times New Roman" pitchFamily="18" charset="0"/>
                <a:cs typeface="Times New Roman" pitchFamily="18" charset="0"/>
              </a:rPr>
              <a:t>             </a:t>
            </a:r>
            <a:r>
              <a:rPr lang="en-US" sz="2400" dirty="0">
                <a:latin typeface="Times New Roman" pitchFamily="18" charset="0"/>
                <a:cs typeface="Times New Roman" pitchFamily="18" charset="0"/>
              </a:rPr>
              <a:t>                           </a:t>
            </a:r>
          </a:p>
        </p:txBody>
      </p:sp>
      <p:sp>
        <p:nvSpPr>
          <p:cNvPr id="17" name="TextBox 16">
            <a:extLst>
              <a:ext uri="{FF2B5EF4-FFF2-40B4-BE49-F238E27FC236}">
                <a16:creationId xmlns:a16="http://schemas.microsoft.com/office/drawing/2014/main" id="{FC13AD88-E127-6156-62E2-733DC122C666}"/>
              </a:ext>
            </a:extLst>
          </p:cNvPr>
          <p:cNvSpPr txBox="1"/>
          <p:nvPr/>
        </p:nvSpPr>
        <p:spPr>
          <a:xfrm>
            <a:off x="6908800" y="4277943"/>
            <a:ext cx="5436688" cy="1077218"/>
          </a:xfrm>
          <a:prstGeom prst="rect">
            <a:avLst/>
          </a:prstGeom>
          <a:noFill/>
        </p:spPr>
        <p:txBody>
          <a:bodyPr wrap="square">
            <a:spAutoFit/>
          </a:bodyPr>
          <a:lstStyle/>
          <a:p>
            <a:pPr>
              <a:buNone/>
            </a:pPr>
            <a:r>
              <a:rPr lang="en-US" sz="3200" dirty="0">
                <a:solidFill>
                  <a:schemeClr val="tx2"/>
                </a:solidFill>
              </a:rPr>
              <a:t>GUIDED BY:</a:t>
            </a:r>
          </a:p>
          <a:p>
            <a:pPr>
              <a:buNone/>
            </a:pPr>
            <a:r>
              <a:rPr lang="en-US" sz="3200" dirty="0">
                <a:solidFill>
                  <a:schemeClr val="tx2"/>
                </a:solidFill>
                <a:latin typeface="Times New Roman" pitchFamily="18" charset="0"/>
                <a:cs typeface="Times New Roman" pitchFamily="18" charset="0"/>
              </a:rPr>
              <a:t>         </a:t>
            </a:r>
            <a:r>
              <a:rPr lang="en-US" sz="3200" b="1" dirty="0">
                <a:solidFill>
                  <a:schemeClr val="tx2"/>
                </a:solidFill>
                <a:latin typeface="Times New Roman" pitchFamily="18" charset="0"/>
                <a:cs typeface="Times New Roman" pitchFamily="18" charset="0"/>
              </a:rPr>
              <a:t>Dr.K.Raju</a:t>
            </a:r>
            <a:endParaRPr lang="en-US" sz="32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705258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5C9B-6396-8D16-7F82-13541DCC71DB}"/>
              </a:ext>
            </a:extLst>
          </p:cNvPr>
          <p:cNvSpPr>
            <a:spLocks noGrp="1"/>
          </p:cNvSpPr>
          <p:nvPr>
            <p:ph type="title"/>
          </p:nvPr>
        </p:nvSpPr>
        <p:spPr/>
        <p:txBody>
          <a:bodyPr>
            <a:normAutofit/>
          </a:bodyPr>
          <a:lstStyle/>
          <a:p>
            <a:pPr algn="ctr"/>
            <a:r>
              <a:rPr lang="en-US" sz="4000" dirty="0">
                <a:latin typeface="+mn-lt"/>
              </a:rPr>
              <a:t>INTRODUCTION</a:t>
            </a:r>
            <a:endParaRPr lang="en-IN" sz="4000" dirty="0">
              <a:latin typeface="+mn-lt"/>
            </a:endParaRPr>
          </a:p>
        </p:txBody>
      </p:sp>
      <p:sp>
        <p:nvSpPr>
          <p:cNvPr id="5" name="Content Placeholder 4">
            <a:extLst>
              <a:ext uri="{FF2B5EF4-FFF2-40B4-BE49-F238E27FC236}">
                <a16:creationId xmlns:a16="http://schemas.microsoft.com/office/drawing/2014/main" id="{FAB67F11-0567-6535-A46B-E7B92B54B15A}"/>
              </a:ext>
            </a:extLst>
          </p:cNvPr>
          <p:cNvSpPr>
            <a:spLocks noGrp="1"/>
          </p:cNvSpPr>
          <p:nvPr>
            <p:ph idx="1"/>
          </p:nvPr>
        </p:nvSpPr>
        <p:spPr/>
        <p:txBody>
          <a:bodyPr>
            <a:normAutofit/>
          </a:bodyPr>
          <a:lstStyle/>
          <a:p>
            <a:pPr>
              <a:buFont typeface="Wingdings" panose="05000000000000000000" pitchFamily="2" charset="2"/>
              <a:buChar char="§"/>
            </a:pPr>
            <a:r>
              <a:rPr lang="en-US" b="0" i="0" dirty="0">
                <a:solidFill>
                  <a:srgbClr val="000000"/>
                </a:solidFill>
                <a:effectLst/>
                <a:latin typeface="Roboto" panose="02000000000000000000" pitchFamily="2" charset="0"/>
              </a:rPr>
              <a:t>This project aims to design and fabrication of collecting and storing of grains by manually. </a:t>
            </a:r>
          </a:p>
          <a:p>
            <a:pPr>
              <a:buFont typeface="Wingdings" panose="05000000000000000000" pitchFamily="2" charset="2"/>
              <a:buChar char="§"/>
            </a:pPr>
            <a:r>
              <a:rPr lang="en-US" b="0" i="0" dirty="0">
                <a:solidFill>
                  <a:srgbClr val="000000"/>
                </a:solidFill>
                <a:effectLst/>
                <a:latin typeface="Roboto" panose="02000000000000000000" pitchFamily="2" charset="0"/>
              </a:rPr>
              <a:t>Main objective behind designing and fabricating the bagging and collecting of grains is to reduce the human effort and also reduce time taken for storing. </a:t>
            </a:r>
          </a:p>
          <a:p>
            <a:pPr>
              <a:buFont typeface="Wingdings" panose="05000000000000000000" pitchFamily="2" charset="2"/>
              <a:buChar char="§"/>
            </a:pPr>
            <a:r>
              <a:rPr lang="en-US" b="0" i="0" dirty="0">
                <a:solidFill>
                  <a:srgbClr val="000000"/>
                </a:solidFill>
                <a:effectLst/>
                <a:latin typeface="Roboto" panose="02000000000000000000" pitchFamily="2" charset="0"/>
              </a:rPr>
              <a:t>This project mainly helpful to the former the problems faced by small scale farmers relating with availability of labors and cost of collecting and storing finally It is also capable of reducing time wastage</a:t>
            </a:r>
            <a:endParaRPr lang="en-IN" dirty="0"/>
          </a:p>
        </p:txBody>
      </p:sp>
    </p:spTree>
    <p:extLst>
      <p:ext uri="{BB962C8B-B14F-4D97-AF65-F5344CB8AC3E}">
        <p14:creationId xmlns:p14="http://schemas.microsoft.com/office/powerpoint/2010/main" val="3018088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2800D-9A36-D326-01F2-6EB92488AC56}"/>
              </a:ext>
            </a:extLst>
          </p:cNvPr>
          <p:cNvSpPr>
            <a:spLocks noGrp="1"/>
          </p:cNvSpPr>
          <p:nvPr>
            <p:ph type="title"/>
          </p:nvPr>
        </p:nvSpPr>
        <p:spPr/>
        <p:txBody>
          <a:bodyPr/>
          <a:lstStyle/>
          <a:p>
            <a:pPr algn="ctr"/>
            <a:r>
              <a:rPr lang="en-US" b="1" dirty="0"/>
              <a:t>WORKING</a:t>
            </a:r>
            <a:endParaRPr lang="en-IN" b="1" dirty="0"/>
          </a:p>
        </p:txBody>
      </p:sp>
      <p:sp>
        <p:nvSpPr>
          <p:cNvPr id="3" name="Content Placeholder 2">
            <a:extLst>
              <a:ext uri="{FF2B5EF4-FFF2-40B4-BE49-F238E27FC236}">
                <a16:creationId xmlns:a16="http://schemas.microsoft.com/office/drawing/2014/main" id="{6682389D-AD38-AD8E-5330-02C3FB6C1228}"/>
              </a:ext>
            </a:extLst>
          </p:cNvPr>
          <p:cNvSpPr>
            <a:spLocks noGrp="1"/>
          </p:cNvSpPr>
          <p:nvPr>
            <p:ph idx="1"/>
          </p:nvPr>
        </p:nvSpPr>
        <p:spPr/>
        <p:txBody>
          <a:bodyPr/>
          <a:lstStyle/>
          <a:p>
            <a:pPr>
              <a:buFont typeface="Wingdings" panose="05000000000000000000" pitchFamily="2" charset="2"/>
              <a:buChar char="§"/>
            </a:pPr>
            <a:r>
              <a:rPr lang="en-US" dirty="0">
                <a:solidFill>
                  <a:srgbClr val="000000"/>
                </a:solidFill>
                <a:latin typeface="Roboto" panose="02000000000000000000" pitchFamily="2" charset="0"/>
              </a:rPr>
              <a:t>The </a:t>
            </a:r>
            <a:r>
              <a:rPr lang="en-US" b="0" i="0" dirty="0">
                <a:solidFill>
                  <a:srgbClr val="000000"/>
                </a:solidFill>
                <a:effectLst/>
                <a:latin typeface="Roboto" panose="02000000000000000000" pitchFamily="2" charset="0"/>
              </a:rPr>
              <a:t>Grains are automatically loaded into a dustpan by pushing the manual grain bagging machine with hands, a hand wheel of a drive assembly is rotated so that a gear can push a rack to move upwards at first and then move horizontally, and a stop bar on the dustpan is blocked by a left arc baffle and a right arc baffle so that the dustpan can tilt to pour the grains into an opening bag</a:t>
            </a:r>
            <a:endParaRPr lang="en-IN" dirty="0"/>
          </a:p>
        </p:txBody>
      </p:sp>
    </p:spTree>
    <p:extLst>
      <p:ext uri="{BB962C8B-B14F-4D97-AF65-F5344CB8AC3E}">
        <p14:creationId xmlns:p14="http://schemas.microsoft.com/office/powerpoint/2010/main" val="181834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77025-73E4-95C2-3633-18694D37D788}"/>
              </a:ext>
            </a:extLst>
          </p:cNvPr>
          <p:cNvSpPr>
            <a:spLocks noGrp="1"/>
          </p:cNvSpPr>
          <p:nvPr>
            <p:ph type="title"/>
          </p:nvPr>
        </p:nvSpPr>
        <p:spPr/>
        <p:txBody>
          <a:bodyPr/>
          <a:lstStyle/>
          <a:p>
            <a:pPr algn="ctr"/>
            <a:r>
              <a:rPr lang="en-US" b="1" dirty="0"/>
              <a:t>Construction</a:t>
            </a:r>
            <a:endParaRPr lang="en-IN" b="1" dirty="0"/>
          </a:p>
        </p:txBody>
      </p:sp>
      <p:sp>
        <p:nvSpPr>
          <p:cNvPr id="3" name="Content Placeholder 2">
            <a:extLst>
              <a:ext uri="{FF2B5EF4-FFF2-40B4-BE49-F238E27FC236}">
                <a16:creationId xmlns:a16="http://schemas.microsoft.com/office/drawing/2014/main" id="{EBE292F9-ADE8-2B1F-C2EF-153797ED23B8}"/>
              </a:ext>
            </a:extLst>
          </p:cNvPr>
          <p:cNvSpPr>
            <a:spLocks noGrp="1"/>
          </p:cNvSpPr>
          <p:nvPr>
            <p:ph idx="1"/>
          </p:nvPr>
        </p:nvSpPr>
        <p:spPr/>
        <p:txBody>
          <a:bodyPr>
            <a:normAutofit/>
          </a:bodyPr>
          <a:lstStyle/>
          <a:p>
            <a:r>
              <a:rPr lang="en-US" sz="3200" b="0" i="0" dirty="0">
                <a:solidFill>
                  <a:srgbClr val="000000"/>
                </a:solidFill>
                <a:effectLst/>
                <a:latin typeface="Roboto" panose="02000000000000000000" pitchFamily="2" charset="0"/>
              </a:rPr>
              <a:t>A simple manually operated grain collector and bagging had the following major components:</a:t>
            </a:r>
          </a:p>
          <a:p>
            <a:r>
              <a:rPr lang="en-US" sz="3200" b="0" i="0" dirty="0">
                <a:solidFill>
                  <a:srgbClr val="000000"/>
                </a:solidFill>
                <a:effectLst/>
                <a:latin typeface="Roboto" panose="02000000000000000000" pitchFamily="2" charset="0"/>
              </a:rPr>
              <a:t> frame, wheel, long pipe, vertical stand frame (bars), horizontal bars, collector, and bag. </a:t>
            </a:r>
          </a:p>
          <a:p>
            <a:r>
              <a:rPr lang="en-US" sz="3200" b="0" i="0" dirty="0">
                <a:solidFill>
                  <a:srgbClr val="000000"/>
                </a:solidFill>
                <a:effectLst/>
                <a:latin typeface="Roboto" panose="02000000000000000000" pitchFamily="2" charset="0"/>
              </a:rPr>
              <a:t>Radial flat bladed type base plate, slot bar, sweeping box, bagging area, frame.</a:t>
            </a:r>
            <a:endParaRPr lang="en-IN" sz="3200" dirty="0"/>
          </a:p>
        </p:txBody>
      </p:sp>
    </p:spTree>
    <p:extLst>
      <p:ext uri="{BB962C8B-B14F-4D97-AF65-F5344CB8AC3E}">
        <p14:creationId xmlns:p14="http://schemas.microsoft.com/office/powerpoint/2010/main" val="2050485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445A-0C2D-A9EB-8B7A-828176DEA52D}"/>
              </a:ext>
            </a:extLst>
          </p:cNvPr>
          <p:cNvSpPr>
            <a:spLocks noGrp="1"/>
          </p:cNvSpPr>
          <p:nvPr>
            <p:ph type="title"/>
          </p:nvPr>
        </p:nvSpPr>
        <p:spPr/>
        <p:txBody>
          <a:bodyPr/>
          <a:lstStyle/>
          <a:p>
            <a:pPr algn="ctr"/>
            <a:r>
              <a:rPr lang="en-US" b="1" dirty="0"/>
              <a:t>COMPONENTS</a:t>
            </a:r>
            <a:endParaRPr lang="en-IN" b="1" dirty="0"/>
          </a:p>
        </p:txBody>
      </p:sp>
      <p:sp>
        <p:nvSpPr>
          <p:cNvPr id="3" name="Content Placeholder 2">
            <a:extLst>
              <a:ext uri="{FF2B5EF4-FFF2-40B4-BE49-F238E27FC236}">
                <a16:creationId xmlns:a16="http://schemas.microsoft.com/office/drawing/2014/main" id="{DF84EFAD-1E03-CD84-E659-DDB1CAFD90BB}"/>
              </a:ext>
            </a:extLst>
          </p:cNvPr>
          <p:cNvSpPr>
            <a:spLocks noGrp="1"/>
          </p:cNvSpPr>
          <p:nvPr>
            <p:ph idx="1"/>
          </p:nvPr>
        </p:nvSpPr>
        <p:spPr/>
        <p:txBody>
          <a:bodyPr/>
          <a:lstStyle/>
          <a:p>
            <a:pPr>
              <a:buFont typeface="Wingdings" panose="05000000000000000000" pitchFamily="2" charset="2"/>
              <a:buChar char="q"/>
            </a:pPr>
            <a:r>
              <a:rPr lang="en-US" dirty="0"/>
              <a:t> FRAMES</a:t>
            </a:r>
          </a:p>
          <a:p>
            <a:pPr>
              <a:buFont typeface="Wingdings" panose="05000000000000000000" pitchFamily="2" charset="2"/>
              <a:buChar char="q"/>
            </a:pPr>
            <a:r>
              <a:rPr lang="en-US" dirty="0"/>
              <a:t>WHEELS</a:t>
            </a:r>
          </a:p>
          <a:p>
            <a:pPr>
              <a:buFont typeface="Wingdings" panose="05000000000000000000" pitchFamily="2" charset="2"/>
              <a:buChar char="q"/>
            </a:pPr>
            <a:r>
              <a:rPr lang="en-US" dirty="0"/>
              <a:t>ROD</a:t>
            </a:r>
          </a:p>
          <a:p>
            <a:pPr>
              <a:buFont typeface="Wingdings" panose="05000000000000000000" pitchFamily="2" charset="2"/>
              <a:buChar char="q"/>
            </a:pPr>
            <a:r>
              <a:rPr lang="en-US" dirty="0"/>
              <a:t>BEARING</a:t>
            </a:r>
          </a:p>
          <a:p>
            <a:pPr>
              <a:buFont typeface="Wingdings" panose="05000000000000000000" pitchFamily="2" charset="2"/>
              <a:buChar char="q"/>
            </a:pPr>
            <a:r>
              <a:rPr lang="en-US" dirty="0"/>
              <a:t>MILD STEEL PLATE</a:t>
            </a:r>
            <a:endParaRPr lang="en-IN" dirty="0"/>
          </a:p>
        </p:txBody>
      </p:sp>
    </p:spTree>
    <p:extLst>
      <p:ext uri="{BB962C8B-B14F-4D97-AF65-F5344CB8AC3E}">
        <p14:creationId xmlns:p14="http://schemas.microsoft.com/office/powerpoint/2010/main" val="1080233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5BD4-03A9-F96D-CCB9-9287BF878F1A}"/>
              </a:ext>
            </a:extLst>
          </p:cNvPr>
          <p:cNvSpPr>
            <a:spLocks noGrp="1"/>
          </p:cNvSpPr>
          <p:nvPr>
            <p:ph type="title"/>
          </p:nvPr>
        </p:nvSpPr>
        <p:spPr/>
        <p:txBody>
          <a:bodyPr>
            <a:normAutofit/>
          </a:bodyPr>
          <a:lstStyle/>
          <a:p>
            <a:r>
              <a:rPr lang="en-US" sz="3200" b="1" i="0" dirty="0">
                <a:solidFill>
                  <a:srgbClr val="000000"/>
                </a:solidFill>
                <a:effectLst/>
                <a:latin typeface="Roboto" panose="02000000000000000000" pitchFamily="2" charset="0"/>
              </a:rPr>
              <a:t>Advantages of the proposed manual </a:t>
            </a:r>
            <a:r>
              <a:rPr lang="en-US" sz="3200" b="1" dirty="0">
                <a:solidFill>
                  <a:srgbClr val="000000"/>
                </a:solidFill>
                <a:latin typeface="Roboto" panose="02000000000000000000" pitchFamily="2" charset="0"/>
              </a:rPr>
              <a:t>G</a:t>
            </a:r>
            <a:r>
              <a:rPr lang="en-US" sz="3200" b="1" i="0" dirty="0">
                <a:solidFill>
                  <a:srgbClr val="000000"/>
                </a:solidFill>
                <a:effectLst/>
                <a:latin typeface="Roboto" panose="02000000000000000000" pitchFamily="2" charset="0"/>
              </a:rPr>
              <a:t>rain collector:</a:t>
            </a:r>
            <a:endParaRPr lang="en-IN" sz="3200" b="1" dirty="0"/>
          </a:p>
        </p:txBody>
      </p:sp>
      <p:sp>
        <p:nvSpPr>
          <p:cNvPr id="3" name="Content Placeholder 2">
            <a:extLst>
              <a:ext uri="{FF2B5EF4-FFF2-40B4-BE49-F238E27FC236}">
                <a16:creationId xmlns:a16="http://schemas.microsoft.com/office/drawing/2014/main" id="{193C0B54-6D1B-B9CC-62C4-3B80265C17D0}"/>
              </a:ext>
            </a:extLst>
          </p:cNvPr>
          <p:cNvSpPr>
            <a:spLocks noGrp="1"/>
          </p:cNvSpPr>
          <p:nvPr>
            <p:ph idx="1"/>
          </p:nvPr>
        </p:nvSpPr>
        <p:spPr/>
        <p:txBody>
          <a:bodyPr/>
          <a:lstStyle/>
          <a:p>
            <a:pPr marL="0" indent="0">
              <a:buNone/>
            </a:pPr>
            <a:r>
              <a:rPr lang="en-US" b="0" i="0" dirty="0">
                <a:solidFill>
                  <a:srgbClr val="000000"/>
                </a:solidFill>
                <a:effectLst/>
                <a:latin typeface="Roboto" panose="02000000000000000000" pitchFamily="2" charset="0"/>
              </a:rPr>
              <a:t>➢ Manually operated, no fuel and electricity </a:t>
            </a:r>
          </a:p>
          <a:p>
            <a:pPr marL="0" indent="0">
              <a:buNone/>
            </a:pPr>
            <a:r>
              <a:rPr lang="en-US" b="0" i="0" dirty="0">
                <a:solidFill>
                  <a:srgbClr val="000000"/>
                </a:solidFill>
                <a:effectLst/>
                <a:latin typeface="Roboto" panose="02000000000000000000" pitchFamily="2" charset="0"/>
              </a:rPr>
              <a:t>➢ Eas</a:t>
            </a:r>
            <a:r>
              <a:rPr lang="en-US" dirty="0">
                <a:solidFill>
                  <a:srgbClr val="000000"/>
                </a:solidFill>
                <a:latin typeface="Roboto" panose="02000000000000000000" pitchFamily="2" charset="0"/>
              </a:rPr>
              <a:t>y</a:t>
            </a:r>
            <a:r>
              <a:rPr lang="en-US" b="0" i="0" dirty="0">
                <a:solidFill>
                  <a:srgbClr val="000000"/>
                </a:solidFill>
                <a:effectLst/>
                <a:latin typeface="Roboto" panose="02000000000000000000" pitchFamily="2" charset="0"/>
              </a:rPr>
              <a:t> of operation </a:t>
            </a:r>
          </a:p>
          <a:p>
            <a:pPr marL="0" indent="0">
              <a:buNone/>
            </a:pPr>
            <a:r>
              <a:rPr lang="en-US" b="0" i="0" dirty="0">
                <a:solidFill>
                  <a:srgbClr val="000000"/>
                </a:solidFill>
                <a:effectLst/>
                <a:latin typeface="Roboto" panose="02000000000000000000" pitchFamily="2" charset="0"/>
              </a:rPr>
              <a:t>➢ Single user is sufficient</a:t>
            </a:r>
          </a:p>
          <a:p>
            <a:pPr marL="0" indent="0">
              <a:buNone/>
            </a:pPr>
            <a:r>
              <a:rPr lang="en-US" b="0" i="0" dirty="0">
                <a:solidFill>
                  <a:srgbClr val="000000"/>
                </a:solidFill>
                <a:effectLst/>
                <a:latin typeface="Roboto" panose="02000000000000000000" pitchFamily="2" charset="0"/>
              </a:rPr>
              <a:t> ➢ Single time investment and life time validity</a:t>
            </a:r>
            <a:endParaRPr lang="en-IN" dirty="0"/>
          </a:p>
        </p:txBody>
      </p:sp>
    </p:spTree>
    <p:extLst>
      <p:ext uri="{BB962C8B-B14F-4D97-AF65-F5344CB8AC3E}">
        <p14:creationId xmlns:p14="http://schemas.microsoft.com/office/powerpoint/2010/main" val="3728498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8787F-FE6C-43B4-A8EE-541DA0C379FC}"/>
              </a:ext>
            </a:extLst>
          </p:cNvPr>
          <p:cNvSpPr>
            <a:spLocks noGrp="1"/>
          </p:cNvSpPr>
          <p:nvPr>
            <p:ph type="title"/>
          </p:nvPr>
        </p:nvSpPr>
        <p:spPr/>
        <p:txBody>
          <a:bodyPr/>
          <a:lstStyle/>
          <a:p>
            <a:pPr algn="ctr"/>
            <a:r>
              <a:rPr lang="en-US" b="1" dirty="0"/>
              <a:t>MODEL DIAGRAM</a:t>
            </a:r>
            <a:endParaRPr lang="en-IN" b="1" dirty="0"/>
          </a:p>
        </p:txBody>
      </p:sp>
      <p:pic>
        <p:nvPicPr>
          <p:cNvPr id="5" name="Content Placeholder 4">
            <a:extLst>
              <a:ext uri="{FF2B5EF4-FFF2-40B4-BE49-F238E27FC236}">
                <a16:creationId xmlns:a16="http://schemas.microsoft.com/office/drawing/2014/main" id="{7190A8E1-C874-17A7-DDB1-564DC85B6E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4029441" y="-203447"/>
            <a:ext cx="4648702" cy="8163864"/>
          </a:xfrm>
        </p:spPr>
      </p:pic>
    </p:spTree>
    <p:extLst>
      <p:ext uri="{BB962C8B-B14F-4D97-AF65-F5344CB8AC3E}">
        <p14:creationId xmlns:p14="http://schemas.microsoft.com/office/powerpoint/2010/main" val="329353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040EBB-F07F-C801-D375-069DDF95A963}"/>
              </a:ext>
            </a:extLst>
          </p:cNvPr>
          <p:cNvSpPr>
            <a:spLocks noGrp="1"/>
          </p:cNvSpPr>
          <p:nvPr>
            <p:ph type="title"/>
          </p:nvPr>
        </p:nvSpPr>
        <p:spPr>
          <a:xfrm>
            <a:off x="1130431" y="2766218"/>
            <a:ext cx="10515600" cy="1325563"/>
          </a:xfrm>
        </p:spPr>
        <p:txBody>
          <a:bodyPr/>
          <a:lstStyle/>
          <a:p>
            <a:pPr algn="ctr"/>
            <a:r>
              <a:rPr lang="en-US" dirty="0"/>
              <a:t>THANK YOU</a:t>
            </a:r>
            <a:endParaRPr lang="en-IN" dirty="0"/>
          </a:p>
        </p:txBody>
      </p:sp>
      <p:pic>
        <p:nvPicPr>
          <p:cNvPr id="5" name="Picture 4">
            <a:extLst>
              <a:ext uri="{FF2B5EF4-FFF2-40B4-BE49-F238E27FC236}">
                <a16:creationId xmlns:a16="http://schemas.microsoft.com/office/drawing/2014/main" id="{CEAACD45-0568-FDFC-42CD-58E221FD88AB}"/>
              </a:ext>
            </a:extLst>
          </p:cNvPr>
          <p:cNvPicPr>
            <a:picLocks noChangeAspect="1"/>
          </p:cNvPicPr>
          <p:nvPr/>
        </p:nvPicPr>
        <p:blipFill>
          <a:blip r:embed="rId2"/>
          <a:stretch>
            <a:fillRect/>
          </a:stretch>
        </p:blipFill>
        <p:spPr>
          <a:xfrm>
            <a:off x="3114675" y="1319212"/>
            <a:ext cx="5962650" cy="4219575"/>
          </a:xfrm>
          <a:prstGeom prst="rect">
            <a:avLst/>
          </a:prstGeom>
        </p:spPr>
      </p:pic>
    </p:spTree>
    <p:extLst>
      <p:ext uri="{BB962C8B-B14F-4D97-AF65-F5344CB8AC3E}">
        <p14:creationId xmlns:p14="http://schemas.microsoft.com/office/powerpoint/2010/main" val="1650547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737</TotalTime>
  <Words>305</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Roboto</vt:lpstr>
      <vt:lpstr>Times New Roman</vt:lpstr>
      <vt:lpstr>Wingdings</vt:lpstr>
      <vt:lpstr>Office Theme</vt:lpstr>
      <vt:lpstr> </vt:lpstr>
      <vt:lpstr>INTRODUCTION</vt:lpstr>
      <vt:lpstr>WORKING</vt:lpstr>
      <vt:lpstr>Construction</vt:lpstr>
      <vt:lpstr>COMPONENTS</vt:lpstr>
      <vt:lpstr>Advantages of the proposed manual Grain collector:</vt:lpstr>
      <vt:lpstr>MODEL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Naveeen Kumar</dc:creator>
  <cp:lastModifiedBy>Dell</cp:lastModifiedBy>
  <cp:revision>26</cp:revision>
  <dcterms:created xsi:type="dcterms:W3CDTF">2022-09-01T16:57:27Z</dcterms:created>
  <dcterms:modified xsi:type="dcterms:W3CDTF">2024-09-18T09:10:37Z</dcterms:modified>
</cp:coreProperties>
</file>