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90" autoAdjust="0"/>
  </p:normalViewPr>
  <p:slideViewPr>
    <p:cSldViewPr>
      <p:cViewPr>
        <p:scale>
          <a:sx n="120" d="100"/>
          <a:sy n="120" d="100"/>
        </p:scale>
        <p:origin x="-48" y="1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0B2FC-92CA-4854-8A1B-89BEB72E6419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846BD-FFF2-4E9C-9F3B-17F7E583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5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846BD-FFF2-4E9C-9F3B-17F7E583B0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5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7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3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1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5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69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3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9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5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3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33B62-142A-403C-9791-06E9CABC45DC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 bwMode="auto">
          <a:xfrm>
            <a:off x="7162800" y="2468506"/>
            <a:ext cx="1524000" cy="1959051"/>
          </a:xfrm>
          <a:prstGeom prst="roundRect">
            <a:avLst/>
          </a:prstGeom>
          <a:solidFill>
            <a:srgbClr val="FFCC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2804060" y="3970357"/>
            <a:ext cx="3672940" cy="25828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90800" y="4051879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FIA</a:t>
            </a:r>
          </a:p>
        </p:txBody>
      </p:sp>
      <p:sp>
        <p:nvSpPr>
          <p:cNvPr id="39" name="Rounded Rectangle 38"/>
          <p:cNvSpPr/>
          <p:nvPr/>
        </p:nvSpPr>
        <p:spPr bwMode="auto">
          <a:xfrm>
            <a:off x="3276600" y="4051879"/>
            <a:ext cx="2666999" cy="9011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Optional: In-network Computing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(Data Aggregation/Fusion)</a:t>
            </a:r>
          </a:p>
        </p:txBody>
      </p:sp>
      <p:sp>
        <p:nvSpPr>
          <p:cNvPr id="40" name="Rounded Rectangle 39"/>
          <p:cNvSpPr/>
          <p:nvPr/>
        </p:nvSpPr>
        <p:spPr bwMode="auto">
          <a:xfrm>
            <a:off x="3263901" y="4994844"/>
            <a:ext cx="2694634" cy="4915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 Network </a:t>
            </a:r>
            <a:r>
              <a:rPr lang="en-US" sz="1600" dirty="0" smtClean="0">
                <a:latin typeface="Times New Roman" pitchFamily="18" charset="0"/>
                <a:cs typeface="Arial" pitchFamily="34" charset="0"/>
              </a:rPr>
              <a:t>Service</a:t>
            </a:r>
            <a:endParaRPr lang="en-US" sz="1600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2760807" y="609600"/>
            <a:ext cx="3733800" cy="30727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3206115" y="911108"/>
            <a:ext cx="2514600" cy="321623"/>
          </a:xfrm>
          <a:prstGeom prst="roundRect">
            <a:avLst/>
          </a:prstGeom>
          <a:solidFill>
            <a:srgbClr val="B59EF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Pub/Sub Management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3217214" y="3044708"/>
            <a:ext cx="2514600" cy="477974"/>
          </a:xfrm>
          <a:prstGeom prst="roundRect">
            <a:avLst/>
          </a:prstGeom>
          <a:solidFill>
            <a:srgbClr val="B59EF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600" dirty="0">
                <a:latin typeface="Times New Roman" pitchFamily="18" charset="0"/>
                <a:cs typeface="Arial" pitchFamily="34" charset="0"/>
              </a:rPr>
              <a:t>Device Service Discovery</a:t>
            </a:r>
          </a:p>
        </p:txBody>
      </p:sp>
      <p:sp>
        <p:nvSpPr>
          <p:cNvPr id="44" name="Rounded Rectangle 43"/>
          <p:cNvSpPr/>
          <p:nvPr/>
        </p:nvSpPr>
        <p:spPr bwMode="auto">
          <a:xfrm>
            <a:off x="3217214" y="2389208"/>
            <a:ext cx="2514600" cy="577575"/>
          </a:xfrm>
          <a:prstGeom prst="roundRect">
            <a:avLst/>
          </a:prstGeom>
          <a:solidFill>
            <a:srgbClr val="B59EF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Device/App Naming Service</a:t>
            </a:r>
          </a:p>
        </p:txBody>
      </p:sp>
      <p:sp>
        <p:nvSpPr>
          <p:cNvPr id="45" name="Rounded Rectangle 44"/>
          <p:cNvSpPr/>
          <p:nvPr/>
        </p:nvSpPr>
        <p:spPr bwMode="auto">
          <a:xfrm>
            <a:off x="3265148" y="5576443"/>
            <a:ext cx="2694635" cy="38370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 Name-based Routing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457200" y="2389208"/>
            <a:ext cx="1752600" cy="234314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762000" y="2795334"/>
            <a:ext cx="1143000" cy="3429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0"/>
                <a:cs typeface="Arial" pitchFamily="34" charset="0"/>
              </a:rPr>
              <a:t>Sensor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762000" y="3697874"/>
            <a:ext cx="1143000" cy="3429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0"/>
                <a:cs typeface="Arial" pitchFamily="34" charset="0"/>
              </a:rPr>
              <a:t>Actuator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762000" y="3274397"/>
            <a:ext cx="1143000" cy="3429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0"/>
                <a:cs typeface="Arial" pitchFamily="34" charset="0"/>
              </a:rPr>
              <a:t>Gateway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1592" y="2468506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Producer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7391400" y="2622395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Consumer</a:t>
            </a:r>
            <a:endParaRPr lang="en-US" sz="1400" dirty="0"/>
          </a:p>
        </p:txBody>
      </p:sp>
      <p:sp>
        <p:nvSpPr>
          <p:cNvPr id="53" name="Rounded Rectangle 52"/>
          <p:cNvSpPr/>
          <p:nvPr/>
        </p:nvSpPr>
        <p:spPr bwMode="auto">
          <a:xfrm>
            <a:off x="7353300" y="3605825"/>
            <a:ext cx="1143000" cy="342900"/>
          </a:xfrm>
          <a:prstGeom prst="roundRect">
            <a:avLst/>
          </a:prstGeom>
          <a:solidFill>
            <a:srgbClr val="DB9198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0"/>
                <a:cs typeface="Arial" pitchFamily="34" charset="0"/>
              </a:rPr>
              <a:t>Service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7353300" y="3027382"/>
            <a:ext cx="1143000" cy="342900"/>
          </a:xfrm>
          <a:prstGeom prst="roundRect">
            <a:avLst/>
          </a:prstGeom>
          <a:solidFill>
            <a:srgbClr val="DB9198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0"/>
                <a:cs typeface="Arial" pitchFamily="34" charset="0"/>
              </a:rPr>
              <a:t>App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5" name="Left-Right Arrow 54"/>
          <p:cNvSpPr/>
          <p:nvPr/>
        </p:nvSpPr>
        <p:spPr bwMode="auto">
          <a:xfrm>
            <a:off x="2209800" y="2646382"/>
            <a:ext cx="533400" cy="129901"/>
          </a:xfrm>
          <a:prstGeom prst="leftRightArrow">
            <a:avLst/>
          </a:prstGeom>
          <a:solidFill>
            <a:srgbClr val="00206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6" name="Left-Right Arrow 55"/>
          <p:cNvSpPr/>
          <p:nvPr/>
        </p:nvSpPr>
        <p:spPr bwMode="auto">
          <a:xfrm>
            <a:off x="2209800" y="4131292"/>
            <a:ext cx="594260" cy="148952"/>
          </a:xfrm>
          <a:prstGeom prst="leftRightArrow">
            <a:avLst/>
          </a:prstGeom>
          <a:solidFill>
            <a:srgbClr val="00206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7" name="Left-Right Arrow 56"/>
          <p:cNvSpPr/>
          <p:nvPr/>
        </p:nvSpPr>
        <p:spPr bwMode="auto">
          <a:xfrm>
            <a:off x="6477000" y="2720858"/>
            <a:ext cx="685800" cy="148952"/>
          </a:xfrm>
          <a:prstGeom prst="leftRightArrow">
            <a:avLst/>
          </a:prstGeom>
          <a:solidFill>
            <a:srgbClr val="00206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8" name="Left-Right Arrow 57"/>
          <p:cNvSpPr/>
          <p:nvPr/>
        </p:nvSpPr>
        <p:spPr bwMode="auto">
          <a:xfrm>
            <a:off x="6477000" y="4131292"/>
            <a:ext cx="685800" cy="148952"/>
          </a:xfrm>
          <a:prstGeom prst="leftRightArrow">
            <a:avLst/>
          </a:prstGeom>
          <a:solidFill>
            <a:srgbClr val="00206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9" name="Left-Right Arrow 58"/>
          <p:cNvSpPr/>
          <p:nvPr/>
        </p:nvSpPr>
        <p:spPr bwMode="auto">
          <a:xfrm rot="5400000">
            <a:off x="3151660" y="3755851"/>
            <a:ext cx="280060" cy="148952"/>
          </a:xfrm>
          <a:prstGeom prst="leftRightArrow">
            <a:avLst/>
          </a:prstGeom>
          <a:solidFill>
            <a:srgbClr val="00206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3206114" y="1699690"/>
            <a:ext cx="2514601" cy="586310"/>
          </a:xfrm>
          <a:prstGeom prst="roundRect">
            <a:avLst/>
          </a:prstGeom>
          <a:solidFill>
            <a:srgbClr val="B59EF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Context processing &amp; storage</a:t>
            </a:r>
          </a:p>
        </p:txBody>
      </p:sp>
      <p:sp>
        <p:nvSpPr>
          <p:cNvPr id="62" name="Rounded Rectangle 61"/>
          <p:cNvSpPr/>
          <p:nvPr/>
        </p:nvSpPr>
        <p:spPr bwMode="auto">
          <a:xfrm>
            <a:off x="601592" y="4131292"/>
            <a:ext cx="1500188" cy="3429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0"/>
                <a:cs typeface="Arial" pitchFamily="34" charset="0"/>
              </a:rPr>
              <a:t>Smart Things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3248964" y="6027757"/>
            <a:ext cx="2694635" cy="38370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 Mobility &amp; Security</a:t>
            </a:r>
          </a:p>
        </p:txBody>
      </p:sp>
      <p:sp>
        <p:nvSpPr>
          <p:cNvPr id="64" name="Rounded Rectangle 63"/>
          <p:cNvSpPr/>
          <p:nvPr/>
        </p:nvSpPr>
        <p:spPr bwMode="auto">
          <a:xfrm rot="5400000">
            <a:off x="4665448" y="2026396"/>
            <a:ext cx="2611572" cy="381000"/>
          </a:xfrm>
          <a:prstGeom prst="roundRect">
            <a:avLst/>
          </a:prstGeom>
          <a:solidFill>
            <a:srgbClr val="B59EF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Security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804060" y="609600"/>
            <a:ext cx="2050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latin typeface="Times New Roman" pitchFamily="18" charset="0"/>
                <a:cs typeface="Arial" pitchFamily="34" charset="0"/>
              </a:rPr>
              <a:t>IoT</a:t>
            </a:r>
            <a:r>
              <a:rPr lang="en-US" sz="1600" dirty="0">
                <a:latin typeface="Times New Roman" pitchFamily="18" charset="0"/>
                <a:cs typeface="Arial" pitchFamily="34" charset="0"/>
              </a:rPr>
              <a:t> Middleware</a:t>
            </a:r>
          </a:p>
        </p:txBody>
      </p:sp>
      <p:sp>
        <p:nvSpPr>
          <p:cNvPr id="67" name="Rounded Rectangle 66"/>
          <p:cNvSpPr/>
          <p:nvPr/>
        </p:nvSpPr>
        <p:spPr bwMode="auto">
          <a:xfrm>
            <a:off x="3205174" y="1303357"/>
            <a:ext cx="2515541" cy="342900"/>
          </a:xfrm>
          <a:prstGeom prst="roundRect">
            <a:avLst/>
          </a:prstGeom>
          <a:solidFill>
            <a:srgbClr val="B59EF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Times New Roman" pitchFamily="18" charset="0"/>
                <a:cs typeface="Arial" pitchFamily="34" charset="0"/>
              </a:rPr>
              <a:t>IoT</a:t>
            </a:r>
            <a:r>
              <a:rPr lang="en-US" sz="1600" dirty="0" smtClean="0">
                <a:latin typeface="Times New Roman" pitchFamily="18" charset="0"/>
                <a:cs typeface="Arial" pitchFamily="34" charset="0"/>
              </a:rPr>
              <a:t> Service Discovery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9" name="Left-Right Arrow 68"/>
          <p:cNvSpPr/>
          <p:nvPr/>
        </p:nvSpPr>
        <p:spPr bwMode="auto">
          <a:xfrm rot="5400000">
            <a:off x="5831204" y="3755851"/>
            <a:ext cx="280060" cy="148952"/>
          </a:xfrm>
          <a:prstGeom prst="leftRightArrow">
            <a:avLst/>
          </a:prstGeom>
          <a:solidFill>
            <a:srgbClr val="00206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50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198" y="3733801"/>
            <a:ext cx="744602" cy="5472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917359"/>
            <a:ext cx="744602" cy="5472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648200"/>
            <a:ext cx="744602" cy="5472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48000"/>
            <a:ext cx="744602" cy="547282"/>
          </a:xfrm>
          <a:prstGeom prst="rect">
            <a:avLst/>
          </a:prstGeom>
        </p:spPr>
      </p:pic>
      <p:cxnSp>
        <p:nvCxnSpPr>
          <p:cNvPr id="9" name="Curved Connector 8"/>
          <p:cNvCxnSpPr>
            <a:stCxn id="4" idx="3"/>
            <a:endCxn id="5" idx="1"/>
          </p:cNvCxnSpPr>
          <p:nvPr/>
        </p:nvCxnSpPr>
        <p:spPr>
          <a:xfrm>
            <a:off x="2209800" y="4007442"/>
            <a:ext cx="990600" cy="183558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3"/>
            <a:endCxn id="6" idx="1"/>
          </p:cNvCxnSpPr>
          <p:nvPr/>
        </p:nvCxnSpPr>
        <p:spPr>
          <a:xfrm>
            <a:off x="3945002" y="4191000"/>
            <a:ext cx="2227198" cy="730841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" idx="3"/>
            <a:endCxn id="7" idx="1"/>
          </p:cNvCxnSpPr>
          <p:nvPr/>
        </p:nvCxnSpPr>
        <p:spPr>
          <a:xfrm flipV="1">
            <a:off x="3945002" y="3321641"/>
            <a:ext cx="2227198" cy="869359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496267"/>
            <a:ext cx="480421" cy="84713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0" y="454915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Client: Send to Group </a:t>
            </a:r>
            <a:r>
              <a:rPr lang="en-US" b="1" i="1" dirty="0" smtClean="0"/>
              <a:t>12345</a:t>
            </a:r>
            <a:endParaRPr lang="en-US" b="1" i="1" dirty="0"/>
          </a:p>
        </p:txBody>
      </p:sp>
      <p:cxnSp>
        <p:nvCxnSpPr>
          <p:cNvPr id="21" name="Curved Connector 20"/>
          <p:cNvCxnSpPr>
            <a:stCxn id="19" idx="3"/>
            <a:endCxn id="4" idx="1"/>
          </p:cNvCxnSpPr>
          <p:nvPr/>
        </p:nvCxnSpPr>
        <p:spPr>
          <a:xfrm>
            <a:off x="709021" y="3919834"/>
            <a:ext cx="756177" cy="87608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35519"/>
            <a:ext cx="973202" cy="97320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813896"/>
            <a:ext cx="480421" cy="8471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160" y="4921841"/>
            <a:ext cx="480421" cy="847133"/>
          </a:xfrm>
          <a:prstGeom prst="rect">
            <a:avLst/>
          </a:prstGeom>
        </p:spPr>
      </p:pic>
      <p:cxnSp>
        <p:nvCxnSpPr>
          <p:cNvPr id="27" name="Curved Connector 26"/>
          <p:cNvCxnSpPr>
            <a:stCxn id="6" idx="3"/>
            <a:endCxn id="26" idx="1"/>
          </p:cNvCxnSpPr>
          <p:nvPr/>
        </p:nvCxnSpPr>
        <p:spPr>
          <a:xfrm>
            <a:off x="6916802" y="4921841"/>
            <a:ext cx="840358" cy="423567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" idx="3"/>
          </p:cNvCxnSpPr>
          <p:nvPr/>
        </p:nvCxnSpPr>
        <p:spPr>
          <a:xfrm flipV="1">
            <a:off x="6916802" y="3237462"/>
            <a:ext cx="840358" cy="84179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rot="5400000" flipH="1" flipV="1">
            <a:off x="1796649" y="2111504"/>
            <a:ext cx="1610255" cy="1502048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rot="5400000">
            <a:off x="1931842" y="2182962"/>
            <a:ext cx="1622721" cy="1523997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644377"/>
              </p:ext>
            </p:extLst>
          </p:nvPr>
        </p:nvGraphicFramePr>
        <p:xfrm>
          <a:off x="4173602" y="457200"/>
          <a:ext cx="230339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0398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GUID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GUID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12345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11111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12345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22222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676400" y="433609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200400" y="452076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154802" y="519548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R4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172200" y="359924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R3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620000" y="3670960"/>
            <a:ext cx="101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11111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641202" y="5768974"/>
            <a:ext cx="89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22222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362200" y="1397817"/>
            <a:ext cx="93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GNRS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4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92" y="1143000"/>
            <a:ext cx="1827210" cy="155361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057400" y="2667000"/>
            <a:ext cx="0" cy="25146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305" y="1142999"/>
            <a:ext cx="1827210" cy="1553617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4114800" y="2667000"/>
            <a:ext cx="0" cy="25146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629400" y="2696617"/>
            <a:ext cx="0" cy="248498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32805" y="4210383"/>
            <a:ext cx="19057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190205" y="4362783"/>
            <a:ext cx="23629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13010" y="37338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Discover Aggregator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838302" y="403945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Forward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190205" y="4743783"/>
            <a:ext cx="24391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04952" y="4436006"/>
            <a:ext cx="144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Reply with name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132806" y="4886491"/>
            <a:ext cx="19057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52302" y="4578714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Forward</a:t>
            </a:r>
            <a:endParaRPr lang="en-US" sz="14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095103" y="30480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057400" y="35052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52302" y="2539667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Discover Neighbor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2247502" y="3207874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Acknowledgement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524000" y="989111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Sensor 1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3579810" y="989111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Sensor N</a:t>
            </a:r>
            <a:endParaRPr lang="en-US" sz="1400" dirty="0"/>
          </a:p>
        </p:txBody>
      </p:sp>
      <p:sp>
        <p:nvSpPr>
          <p:cNvPr id="48" name="Rounded Rectangle 47"/>
          <p:cNvSpPr/>
          <p:nvPr/>
        </p:nvSpPr>
        <p:spPr>
          <a:xfrm>
            <a:off x="5912321" y="1543977"/>
            <a:ext cx="1447800" cy="112302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Aggregator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24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359969" y="2590800"/>
            <a:ext cx="0" cy="25146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72100" y="2590800"/>
            <a:ext cx="0" cy="25908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36069" y="1467777"/>
            <a:ext cx="1447800" cy="112302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Aggregator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648200" y="1457349"/>
            <a:ext cx="1447800" cy="112302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Aggregator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324273" y="3324999"/>
            <a:ext cx="4047827" cy="64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52600" y="2678668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Broadcast/multicast(well-know-name, certificate )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324272" y="4267200"/>
            <a:ext cx="404782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55043" y="3848100"/>
            <a:ext cx="347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Unicast(service-name, certificate )</a:t>
            </a:r>
            <a:endParaRPr lang="en-US" dirty="0"/>
          </a:p>
        </p:txBody>
      </p:sp>
      <p:cxnSp>
        <p:nvCxnSpPr>
          <p:cNvPr id="43" name="Elbow Connector 42"/>
          <p:cNvCxnSpPr/>
          <p:nvPr/>
        </p:nvCxnSpPr>
        <p:spPr>
          <a:xfrm rot="10800000" flipV="1">
            <a:off x="5372106" y="3505200"/>
            <a:ext cx="647695" cy="527566"/>
          </a:xfrm>
          <a:prstGeom prst="bentConnector3">
            <a:avLst>
              <a:gd name="adj1" fmla="val 95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372105" y="3505200"/>
            <a:ext cx="6476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127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978" y="1295400"/>
            <a:ext cx="813335" cy="8133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331" y="1382337"/>
            <a:ext cx="762000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379" y="1348340"/>
            <a:ext cx="480421" cy="84713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28600" y="1382337"/>
            <a:ext cx="723900" cy="64095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3799" y="1382337"/>
            <a:ext cx="723900" cy="64095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26331" y="2195473"/>
            <a:ext cx="0" cy="382507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71988" y="2195473"/>
            <a:ext cx="0" cy="382507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84589" y="2195473"/>
            <a:ext cx="0" cy="382507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85749" y="2195472"/>
            <a:ext cx="0" cy="382507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8144" y="2195473"/>
            <a:ext cx="0" cy="382507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326331" y="2594008"/>
            <a:ext cx="2445657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07330" y="1938964"/>
            <a:ext cx="167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Publish(service-name)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793645" y="2819400"/>
            <a:ext cx="189094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99293" y="2450260"/>
            <a:ext cx="167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771987" y="3505200"/>
            <a:ext cx="1912601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88463" y="2858870"/>
            <a:ext cx="167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Reply(service-name)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326330" y="4085551"/>
            <a:ext cx="435825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20666" y="3676825"/>
            <a:ext cx="241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Request(service-name)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1885749" y="4267200"/>
            <a:ext cx="1448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88144" y="4267200"/>
            <a:ext cx="1297605" cy="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07268" y="3858731"/>
            <a:ext cx="167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Forward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588142" y="4800600"/>
            <a:ext cx="7096443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885752" y="5334000"/>
            <a:ext cx="579883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74613" y="4431269"/>
            <a:ext cx="167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Reply(data)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006116" y="4964668"/>
            <a:ext cx="167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Reply(data)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7150" y="1067148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Aggregator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352352" y="107456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Aggregator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2812181" y="1089915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LSG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238587" y="104056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IoT</a:t>
            </a:r>
            <a:r>
              <a:rPr lang="en-US" sz="1400" dirty="0" smtClean="0"/>
              <a:t> Server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7151185" y="1039074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Subscriber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3235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418614"/>
              </p:ext>
            </p:extLst>
          </p:nvPr>
        </p:nvGraphicFramePr>
        <p:xfrm>
          <a:off x="7924800" y="1981200"/>
          <a:ext cx="10668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IoT</a:t>
                      </a:r>
                      <a:r>
                        <a:rPr lang="en-US" b="1" dirty="0" smtClean="0"/>
                        <a:t> Server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ICN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802.3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508652"/>
              </p:ext>
            </p:extLst>
          </p:nvPr>
        </p:nvGraphicFramePr>
        <p:xfrm>
          <a:off x="1676400" y="1982371"/>
          <a:ext cx="1371600" cy="165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Aggregator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ICN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802.15.4/BLE/802.11/Cellular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307210"/>
              </p:ext>
            </p:extLst>
          </p:nvPr>
        </p:nvGraphicFramePr>
        <p:xfrm>
          <a:off x="4953000" y="1981200"/>
          <a:ext cx="13716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LSG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ICN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802.11/802.3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907099"/>
              </p:ext>
            </p:extLst>
          </p:nvPr>
        </p:nvGraphicFramePr>
        <p:xfrm>
          <a:off x="152400" y="1981193"/>
          <a:ext cx="1180514" cy="9601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0514"/>
              </a:tblGrid>
              <a:tr h="3200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Data-collection</a:t>
                      </a:r>
                      <a:endParaRPr lang="en-US" sz="1200" b="0" dirty="0"/>
                    </a:p>
                  </a:txBody>
                  <a:tcPr/>
                </a:tc>
              </a:tr>
              <a:tr h="6382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Device/Service Discovery Service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125862"/>
              </p:ext>
            </p:extLst>
          </p:nvPr>
        </p:nvGraphicFramePr>
        <p:xfrm>
          <a:off x="3294450" y="1981200"/>
          <a:ext cx="1328078" cy="220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8078"/>
              </a:tblGrid>
              <a:tr h="3200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 Context  data Processing&amp; storage</a:t>
                      </a:r>
                      <a:endParaRPr lang="en-US" sz="1200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Name Assignment Service</a:t>
                      </a:r>
                    </a:p>
                  </a:txBody>
                  <a:tcPr/>
                </a:tc>
              </a:tr>
              <a:tr h="40415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Local/Global ID translation</a:t>
                      </a:r>
                    </a:p>
                  </a:txBody>
                  <a:tcPr/>
                </a:tc>
              </a:tr>
              <a:tr h="40415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Sensor data access policy enforcement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 bwMode="auto">
          <a:xfrm>
            <a:off x="1371600" y="2164080"/>
            <a:ext cx="304800" cy="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1371600" y="2164080"/>
            <a:ext cx="304800" cy="646331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4648200" y="2199613"/>
            <a:ext cx="304800" cy="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4648200" y="2199614"/>
            <a:ext cx="304800" cy="191518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302577"/>
              </p:ext>
            </p:extLst>
          </p:nvPr>
        </p:nvGraphicFramePr>
        <p:xfrm>
          <a:off x="6477000" y="1981200"/>
          <a:ext cx="118051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0514"/>
              </a:tblGrid>
              <a:tr h="32004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Pub/Sub</a:t>
                      </a:r>
                      <a:r>
                        <a:rPr lang="en-US" sz="1200" b="0" baseline="0" dirty="0" smtClean="0"/>
                        <a:t> management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6" name="Straight Connector 55"/>
          <p:cNvCxnSpPr/>
          <p:nvPr/>
        </p:nvCxnSpPr>
        <p:spPr bwMode="auto">
          <a:xfrm>
            <a:off x="7696200" y="2164080"/>
            <a:ext cx="228600" cy="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/>
          <p:nvPr/>
        </p:nvCxnSpPr>
        <p:spPr bwMode="auto">
          <a:xfrm flipV="1">
            <a:off x="7696200" y="2164080"/>
            <a:ext cx="228600" cy="19812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1171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148</Words>
  <Application>Microsoft Office PowerPoint</Application>
  <PresentationFormat>On-screen Show (4:3)</PresentationFormat>
  <Paragraphs>79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Sugang Li</dc:creator>
  <cp:lastModifiedBy>Sugang Li</cp:lastModifiedBy>
  <cp:revision>42</cp:revision>
  <dcterms:created xsi:type="dcterms:W3CDTF">2015-05-19T21:10:07Z</dcterms:created>
  <dcterms:modified xsi:type="dcterms:W3CDTF">2015-06-30T18:09:45Z</dcterms:modified>
</cp:coreProperties>
</file>