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90" autoAdjust="0"/>
  </p:normalViewPr>
  <p:slideViewPr>
    <p:cSldViewPr>
      <p:cViewPr>
        <p:scale>
          <a:sx n="70" d="100"/>
          <a:sy n="70" d="100"/>
        </p:scale>
        <p:origin x="-1144" y="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B2FC-92CA-4854-8A1B-89BEB72E6419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846BD-FFF2-4E9C-9F3B-17F7E583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846BD-FFF2-4E9C-9F3B-17F7E583B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5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9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3B62-142A-403C-9791-06E9CABC45DC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 bwMode="auto">
          <a:xfrm>
            <a:off x="7162800" y="2468506"/>
            <a:ext cx="1524000" cy="1959051"/>
          </a:xfrm>
          <a:prstGeom prst="roundRect">
            <a:avLst/>
          </a:prstGeom>
          <a:solidFill>
            <a:srgbClr val="FFCC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04060" y="3970357"/>
            <a:ext cx="3672940" cy="25828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0800" y="405187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FIA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3276600" y="4051879"/>
            <a:ext cx="2666999" cy="9011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Optional: In-network Computing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(Data Aggregation/Fusion)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3263901" y="4994844"/>
            <a:ext cx="2694634" cy="4915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Network </a:t>
            </a:r>
            <a:r>
              <a:rPr lang="en-US" sz="1600" dirty="0" smtClean="0">
                <a:latin typeface="Times New Roman" pitchFamily="18" charset="0"/>
                <a:cs typeface="Arial" pitchFamily="34" charset="0"/>
              </a:rPr>
              <a:t>Service</a:t>
            </a:r>
            <a:endParaRPr lang="en-US" sz="1600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2760807" y="609600"/>
            <a:ext cx="3733800" cy="30727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3206115" y="911108"/>
            <a:ext cx="2514600" cy="321623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Pub/Sub Management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217214" y="3044708"/>
            <a:ext cx="2514600" cy="477974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dirty="0">
                <a:latin typeface="Times New Roman" pitchFamily="18" charset="0"/>
                <a:cs typeface="Arial" pitchFamily="34" charset="0"/>
              </a:rPr>
              <a:t>Device Service Discovery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3217214" y="2389208"/>
            <a:ext cx="2514600" cy="577575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Device/App Naming Service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3265148" y="5576443"/>
            <a:ext cx="2694635" cy="3837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Name-based Routing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57200" y="2389208"/>
            <a:ext cx="1752600" cy="23431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762000" y="2795334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Sensor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762000" y="3697874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Actuator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62000" y="3274397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Gateway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1592" y="246850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Producer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391400" y="262239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Consumer</a:t>
            </a:r>
            <a:endParaRPr lang="en-US" sz="1400" dirty="0"/>
          </a:p>
        </p:txBody>
      </p:sp>
      <p:sp>
        <p:nvSpPr>
          <p:cNvPr id="53" name="Rounded Rectangle 52"/>
          <p:cNvSpPr/>
          <p:nvPr/>
        </p:nvSpPr>
        <p:spPr bwMode="auto">
          <a:xfrm>
            <a:off x="7353300" y="3605825"/>
            <a:ext cx="1143000" cy="342900"/>
          </a:xfrm>
          <a:prstGeom prst="roundRect">
            <a:avLst/>
          </a:prstGeom>
          <a:solidFill>
            <a:srgbClr val="DB9198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Service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7353300" y="3027382"/>
            <a:ext cx="1143000" cy="342900"/>
          </a:xfrm>
          <a:prstGeom prst="roundRect">
            <a:avLst/>
          </a:prstGeom>
          <a:solidFill>
            <a:srgbClr val="DB9198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App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5" name="Left-Right Arrow 54"/>
          <p:cNvSpPr/>
          <p:nvPr/>
        </p:nvSpPr>
        <p:spPr bwMode="auto">
          <a:xfrm>
            <a:off x="2209800" y="2646382"/>
            <a:ext cx="533400" cy="129901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6" name="Left-Right Arrow 55"/>
          <p:cNvSpPr/>
          <p:nvPr/>
        </p:nvSpPr>
        <p:spPr bwMode="auto">
          <a:xfrm>
            <a:off x="2209800" y="4131292"/>
            <a:ext cx="5942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7" name="Left-Right Arrow 56"/>
          <p:cNvSpPr/>
          <p:nvPr/>
        </p:nvSpPr>
        <p:spPr bwMode="auto">
          <a:xfrm>
            <a:off x="6477000" y="2720858"/>
            <a:ext cx="68580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8" name="Left-Right Arrow 57"/>
          <p:cNvSpPr/>
          <p:nvPr/>
        </p:nvSpPr>
        <p:spPr bwMode="auto">
          <a:xfrm>
            <a:off x="6477000" y="4131292"/>
            <a:ext cx="68580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9" name="Left-Right Arrow 58"/>
          <p:cNvSpPr/>
          <p:nvPr/>
        </p:nvSpPr>
        <p:spPr bwMode="auto">
          <a:xfrm rot="5400000">
            <a:off x="3151660" y="3755851"/>
            <a:ext cx="2800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3206114" y="1699690"/>
            <a:ext cx="2514601" cy="58631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Context processing &amp; storage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601592" y="4131292"/>
            <a:ext cx="1500188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Smart Things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3248964" y="6027757"/>
            <a:ext cx="2694635" cy="3837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Mobility &amp; Security</a:t>
            </a:r>
          </a:p>
        </p:txBody>
      </p:sp>
      <p:sp>
        <p:nvSpPr>
          <p:cNvPr id="64" name="Rounded Rectangle 63"/>
          <p:cNvSpPr/>
          <p:nvPr/>
        </p:nvSpPr>
        <p:spPr bwMode="auto">
          <a:xfrm rot="5400000">
            <a:off x="4665448" y="2026396"/>
            <a:ext cx="2611572" cy="38100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Security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04060" y="609600"/>
            <a:ext cx="2050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Times New Roman" pitchFamily="18" charset="0"/>
                <a:cs typeface="Arial" pitchFamily="34" charset="0"/>
              </a:rPr>
              <a:t>IoT</a:t>
            </a:r>
            <a:r>
              <a:rPr lang="en-US" sz="1600" dirty="0">
                <a:latin typeface="Times New Roman" pitchFamily="18" charset="0"/>
                <a:cs typeface="Arial" pitchFamily="34" charset="0"/>
              </a:rPr>
              <a:t> Middleware</a:t>
            </a:r>
          </a:p>
        </p:txBody>
      </p:sp>
      <p:sp>
        <p:nvSpPr>
          <p:cNvPr id="67" name="Rounded Rectangle 66"/>
          <p:cNvSpPr/>
          <p:nvPr/>
        </p:nvSpPr>
        <p:spPr bwMode="auto">
          <a:xfrm>
            <a:off x="3205174" y="1303357"/>
            <a:ext cx="2515541" cy="34290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Times New Roman" pitchFamily="18" charset="0"/>
                <a:cs typeface="Arial" pitchFamily="34" charset="0"/>
              </a:rPr>
              <a:t>IoT</a:t>
            </a:r>
            <a:r>
              <a:rPr lang="en-US" sz="1600" dirty="0" smtClean="0">
                <a:latin typeface="Times New Roman" pitchFamily="18" charset="0"/>
                <a:cs typeface="Arial" pitchFamily="34" charset="0"/>
              </a:rPr>
              <a:t> Service Discovery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9" name="Left-Right Arrow 68"/>
          <p:cNvSpPr/>
          <p:nvPr/>
        </p:nvSpPr>
        <p:spPr bwMode="auto">
          <a:xfrm rot="5400000">
            <a:off x="5831204" y="3755851"/>
            <a:ext cx="2800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0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98" y="3733801"/>
            <a:ext cx="744602" cy="547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917359"/>
            <a:ext cx="744602" cy="547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48200"/>
            <a:ext cx="744602" cy="547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48000"/>
            <a:ext cx="744602" cy="547282"/>
          </a:xfrm>
          <a:prstGeom prst="rect">
            <a:avLst/>
          </a:prstGeom>
        </p:spPr>
      </p:pic>
      <p:cxnSp>
        <p:nvCxnSpPr>
          <p:cNvPr id="9" name="Curved Connector 8"/>
          <p:cNvCxnSpPr>
            <a:stCxn id="4" idx="3"/>
            <a:endCxn id="5" idx="1"/>
          </p:cNvCxnSpPr>
          <p:nvPr/>
        </p:nvCxnSpPr>
        <p:spPr>
          <a:xfrm>
            <a:off x="2209800" y="4007442"/>
            <a:ext cx="990600" cy="18355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6" idx="1"/>
          </p:cNvCxnSpPr>
          <p:nvPr/>
        </p:nvCxnSpPr>
        <p:spPr>
          <a:xfrm>
            <a:off x="3945002" y="4191000"/>
            <a:ext cx="2227198" cy="730841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3"/>
            <a:endCxn id="7" idx="1"/>
          </p:cNvCxnSpPr>
          <p:nvPr/>
        </p:nvCxnSpPr>
        <p:spPr>
          <a:xfrm flipV="1">
            <a:off x="3945002" y="3321641"/>
            <a:ext cx="2227198" cy="86935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96267"/>
            <a:ext cx="480421" cy="8471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454915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Client: Send to Group </a:t>
            </a:r>
            <a:r>
              <a:rPr lang="en-US" b="1" i="1" dirty="0" smtClean="0"/>
              <a:t>12345</a:t>
            </a:r>
            <a:endParaRPr lang="en-US" b="1" i="1" dirty="0"/>
          </a:p>
        </p:txBody>
      </p:sp>
      <p:cxnSp>
        <p:nvCxnSpPr>
          <p:cNvPr id="21" name="Curved Connector 20"/>
          <p:cNvCxnSpPr>
            <a:stCxn id="19" idx="3"/>
            <a:endCxn id="4" idx="1"/>
          </p:cNvCxnSpPr>
          <p:nvPr/>
        </p:nvCxnSpPr>
        <p:spPr>
          <a:xfrm>
            <a:off x="709021" y="3919834"/>
            <a:ext cx="756177" cy="8760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35519"/>
            <a:ext cx="973202" cy="9732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813896"/>
            <a:ext cx="480421" cy="8471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60" y="4921841"/>
            <a:ext cx="480421" cy="847133"/>
          </a:xfrm>
          <a:prstGeom prst="rect">
            <a:avLst/>
          </a:prstGeom>
        </p:spPr>
      </p:pic>
      <p:cxnSp>
        <p:nvCxnSpPr>
          <p:cNvPr id="27" name="Curved Connector 26"/>
          <p:cNvCxnSpPr>
            <a:stCxn id="6" idx="3"/>
            <a:endCxn id="26" idx="1"/>
          </p:cNvCxnSpPr>
          <p:nvPr/>
        </p:nvCxnSpPr>
        <p:spPr>
          <a:xfrm>
            <a:off x="6916802" y="4921841"/>
            <a:ext cx="840358" cy="42356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3"/>
          </p:cNvCxnSpPr>
          <p:nvPr/>
        </p:nvCxnSpPr>
        <p:spPr>
          <a:xfrm flipV="1">
            <a:off x="6916802" y="3237462"/>
            <a:ext cx="840358" cy="8417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 flipH="1" flipV="1">
            <a:off x="1796649" y="2111504"/>
            <a:ext cx="1610255" cy="1502048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>
            <a:off x="1931842" y="2182962"/>
            <a:ext cx="1622721" cy="1523997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44377"/>
              </p:ext>
            </p:extLst>
          </p:nvPr>
        </p:nvGraphicFramePr>
        <p:xfrm>
          <a:off x="4173602" y="457200"/>
          <a:ext cx="23033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398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GUID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12345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11111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12345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22222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676400" y="433609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00400" y="452076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54802" y="519548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72200" y="35992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20000" y="3670960"/>
            <a:ext cx="101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641202" y="5768974"/>
            <a:ext cx="89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22222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362200" y="1397817"/>
            <a:ext cx="93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GNRS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4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92" y="1143000"/>
            <a:ext cx="1827210" cy="155361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057400" y="26670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05" y="1142999"/>
            <a:ext cx="1827210" cy="155361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114800" y="26670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29400" y="2696617"/>
            <a:ext cx="0" cy="248498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2805" y="4210383"/>
            <a:ext cx="1905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0205" y="4362783"/>
            <a:ext cx="2362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3010" y="3733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Discover Aggregator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838302" y="403945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Forward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190205" y="4743783"/>
            <a:ext cx="2439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04952" y="4436006"/>
            <a:ext cx="144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Reply with name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132806" y="4886491"/>
            <a:ext cx="1905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52302" y="45787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Forward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095103" y="30480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057400" y="3505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2302" y="2539667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Discover Neighbor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47502" y="320787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Acknowledgement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0" y="9891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579810" y="9891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N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5912321" y="1543977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359969" y="25908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72100" y="2590800"/>
            <a:ext cx="0" cy="25908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36069" y="1467777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48200" y="1457349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324273" y="3324999"/>
            <a:ext cx="4047827" cy="64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2600" y="2678668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Broadcast/multicast(well-know-name, certificate 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324272" y="4267200"/>
            <a:ext cx="40478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55043" y="3848100"/>
            <a:ext cx="347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Unicast(service-name, certificate )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rot="10800000" flipV="1">
            <a:off x="5372106" y="3505200"/>
            <a:ext cx="647695" cy="527566"/>
          </a:xfrm>
          <a:prstGeom prst="bentConnector3">
            <a:avLst>
              <a:gd name="adj1" fmla="val 95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72105" y="3505200"/>
            <a:ext cx="6476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2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978" y="1295400"/>
            <a:ext cx="813335" cy="8133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31" y="1382337"/>
            <a:ext cx="7620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79" y="1348340"/>
            <a:ext cx="480421" cy="84713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8600" y="1382337"/>
            <a:ext cx="723900" cy="6409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799" y="1382337"/>
            <a:ext cx="723900" cy="6409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26331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71988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84589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85749" y="2195472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8144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26331" y="2594008"/>
            <a:ext cx="2445657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07330" y="1938964"/>
            <a:ext cx="167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Publish(service-name)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793645" y="2819400"/>
            <a:ext cx="189094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99293" y="2450260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771987" y="3505200"/>
            <a:ext cx="1912601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88463" y="2858870"/>
            <a:ext cx="167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Reply(service-name)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326330" y="4085551"/>
            <a:ext cx="435825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20666" y="3676825"/>
            <a:ext cx="241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Request(service-name)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885749" y="4267200"/>
            <a:ext cx="1448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88144" y="4267200"/>
            <a:ext cx="1297605" cy="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07268" y="3858731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88142" y="4800600"/>
            <a:ext cx="7096443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85752" y="5334000"/>
            <a:ext cx="579883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4613" y="4431269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Reply(data)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006116" y="4964668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Reply(data)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" y="106714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Aggregator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52352" y="107456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Aggregator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2812181" y="108991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LSG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238587" y="104056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IoT</a:t>
            </a:r>
            <a:r>
              <a:rPr lang="en-US" sz="1400" dirty="0" smtClean="0"/>
              <a:t> Server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151185" y="103907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Subscriber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235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07655"/>
              </p:ext>
            </p:extLst>
          </p:nvPr>
        </p:nvGraphicFramePr>
        <p:xfrm>
          <a:off x="5772150" y="3581400"/>
          <a:ext cx="10668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IoT</a:t>
                      </a:r>
                      <a:r>
                        <a:rPr lang="en-US" b="1" dirty="0" smtClean="0"/>
                        <a:t> Server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ICN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76737"/>
              </p:ext>
            </p:extLst>
          </p:nvPr>
        </p:nvGraphicFramePr>
        <p:xfrm>
          <a:off x="5791200" y="1220378"/>
          <a:ext cx="13716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Aggregator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ICN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802.15.4/BLE/802.11/Cellular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20500"/>
              </p:ext>
            </p:extLst>
          </p:nvPr>
        </p:nvGraphicFramePr>
        <p:xfrm>
          <a:off x="2725350" y="3581400"/>
          <a:ext cx="13716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LSG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ICN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802.11/802.3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29147"/>
              </p:ext>
            </p:extLst>
          </p:nvPr>
        </p:nvGraphicFramePr>
        <p:xfrm>
          <a:off x="4267200" y="1219200"/>
          <a:ext cx="1180514" cy="960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0514"/>
              </a:tblGrid>
              <a:tr h="3200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Data-collection</a:t>
                      </a:r>
                      <a:endParaRPr lang="en-US" sz="1200" b="0" dirty="0"/>
                    </a:p>
                  </a:txBody>
                  <a:tcPr/>
                </a:tc>
              </a:tr>
              <a:tr h="6382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Device/Service Discovery Service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37816"/>
              </p:ext>
            </p:extLst>
          </p:nvPr>
        </p:nvGraphicFramePr>
        <p:xfrm>
          <a:off x="1066800" y="3581400"/>
          <a:ext cx="1328078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078"/>
              </a:tblGrid>
              <a:tr h="3200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Context  data Processing&amp; storage</a:t>
                      </a:r>
                      <a:endParaRPr lang="en-US" sz="1200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Name Assignment Service</a:t>
                      </a:r>
                    </a:p>
                  </a:txBody>
                  <a:tcPr/>
                </a:tc>
              </a:tr>
              <a:tr h="4041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Local/Global ID translation</a:t>
                      </a:r>
                    </a:p>
                  </a:txBody>
                  <a:tcPr/>
                </a:tc>
              </a:tr>
              <a:tr h="4041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Sensor data access policy enforcement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5486400" y="1402087"/>
            <a:ext cx="30480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5486400" y="1402087"/>
            <a:ext cx="304800" cy="6463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420550" y="3799813"/>
            <a:ext cx="30480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2420550" y="3799814"/>
            <a:ext cx="304800" cy="191518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43106"/>
              </p:ext>
            </p:extLst>
          </p:nvPr>
        </p:nvGraphicFramePr>
        <p:xfrm>
          <a:off x="4249350" y="3581400"/>
          <a:ext cx="118051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0514"/>
              </a:tblGrid>
              <a:tr h="3200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Pub/Sub</a:t>
                      </a:r>
                      <a:r>
                        <a:rPr lang="en-US" sz="1200" b="0" baseline="0" dirty="0" smtClean="0"/>
                        <a:t> management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 bwMode="auto">
          <a:xfrm>
            <a:off x="5468550" y="3764280"/>
            <a:ext cx="32265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5468550" y="3764280"/>
            <a:ext cx="322650" cy="19812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04321"/>
              </p:ext>
            </p:extLst>
          </p:nvPr>
        </p:nvGraphicFramePr>
        <p:xfrm>
          <a:off x="2743200" y="1244600"/>
          <a:ext cx="13716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Embedded</a:t>
                      </a:r>
                      <a:r>
                        <a:rPr lang="en-US" b="1" baseline="0" dirty="0" smtClean="0"/>
                        <a:t> Device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ICN-lite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802.15.4/</a:t>
                      </a:r>
                    </a:p>
                    <a:p>
                      <a:pPr algn="ctr"/>
                      <a:r>
                        <a:rPr lang="en-US" dirty="0" smtClean="0"/>
                        <a:t>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7248"/>
              </p:ext>
            </p:extLst>
          </p:nvPr>
        </p:nvGraphicFramePr>
        <p:xfrm>
          <a:off x="1240953" y="1244600"/>
          <a:ext cx="1180514" cy="32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0514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Self-clustering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>
            <a:off x="2438400" y="1320800"/>
            <a:ext cx="304800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2442475" y="1320800"/>
            <a:ext cx="300725" cy="15240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1171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4975885" y="2461034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636380" y="2851088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331045" y="2873406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36770" y="3654016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81025" y="3230202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04485" y="3252018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788780" y="3230202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509285" y="3252018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439530" y="3654016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594885" y="3657600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23485" y="3657600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04485" y="3657600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407245" y="3657600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562600" y="3661184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791200" y="3661184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>
            <a:stCxn id="5" idx="3"/>
            <a:endCxn id="6" idx="7"/>
          </p:cNvCxnSpPr>
          <p:nvPr/>
        </p:nvCxnSpPr>
        <p:spPr bwMode="auto">
          <a:xfrm flipH="1">
            <a:off x="4766462" y="2591116"/>
            <a:ext cx="231741" cy="28229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6" idx="3"/>
            <a:endCxn id="9" idx="0"/>
          </p:cNvCxnSpPr>
          <p:nvPr/>
        </p:nvCxnSpPr>
        <p:spPr bwMode="auto">
          <a:xfrm flipH="1">
            <a:off x="4557225" y="2981170"/>
            <a:ext cx="101473" cy="24903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9" idx="3"/>
            <a:endCxn id="8" idx="0"/>
          </p:cNvCxnSpPr>
          <p:nvPr/>
        </p:nvCxnSpPr>
        <p:spPr bwMode="auto">
          <a:xfrm flipH="1">
            <a:off x="4312970" y="3360284"/>
            <a:ext cx="190373" cy="29373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7" idx="1"/>
            <a:endCxn id="5" idx="5"/>
          </p:cNvCxnSpPr>
          <p:nvPr/>
        </p:nvCxnSpPr>
        <p:spPr bwMode="auto">
          <a:xfrm flipH="1" flipV="1">
            <a:off x="5105967" y="2591116"/>
            <a:ext cx="247396" cy="30460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7" idx="3"/>
            <a:endCxn id="10" idx="0"/>
          </p:cNvCxnSpPr>
          <p:nvPr/>
        </p:nvCxnSpPr>
        <p:spPr bwMode="auto">
          <a:xfrm flipH="1">
            <a:off x="5280685" y="3003488"/>
            <a:ext cx="72678" cy="24853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10" idx="4"/>
            <a:endCxn id="18" idx="0"/>
          </p:cNvCxnSpPr>
          <p:nvPr/>
        </p:nvCxnSpPr>
        <p:spPr bwMode="auto">
          <a:xfrm>
            <a:off x="5280685" y="3404418"/>
            <a:ext cx="0" cy="25318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1" idx="3"/>
          </p:cNvCxnSpPr>
          <p:nvPr/>
        </p:nvCxnSpPr>
        <p:spPr bwMode="auto">
          <a:xfrm flipH="1">
            <a:off x="4691356" y="3360284"/>
            <a:ext cx="119742" cy="29731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6" idx="5"/>
            <a:endCxn id="11" idx="0"/>
          </p:cNvCxnSpPr>
          <p:nvPr/>
        </p:nvCxnSpPr>
        <p:spPr bwMode="auto">
          <a:xfrm>
            <a:off x="4766462" y="2981170"/>
            <a:ext cx="98518" cy="24903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12" idx="4"/>
            <a:endCxn id="20" idx="0"/>
          </p:cNvCxnSpPr>
          <p:nvPr/>
        </p:nvCxnSpPr>
        <p:spPr bwMode="auto">
          <a:xfrm>
            <a:off x="5585485" y="3404418"/>
            <a:ext cx="53315" cy="25676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9" idx="4"/>
            <a:endCxn id="13" idx="0"/>
          </p:cNvCxnSpPr>
          <p:nvPr/>
        </p:nvCxnSpPr>
        <p:spPr bwMode="auto">
          <a:xfrm flipH="1">
            <a:off x="4515730" y="3382602"/>
            <a:ext cx="41495" cy="27141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11" idx="4"/>
            <a:endCxn id="15" idx="0"/>
          </p:cNvCxnSpPr>
          <p:nvPr/>
        </p:nvCxnSpPr>
        <p:spPr bwMode="auto">
          <a:xfrm>
            <a:off x="4864980" y="3382602"/>
            <a:ext cx="34705" cy="27499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stCxn id="10" idx="5"/>
            <a:endCxn id="19" idx="0"/>
          </p:cNvCxnSpPr>
          <p:nvPr/>
        </p:nvCxnSpPr>
        <p:spPr bwMode="auto">
          <a:xfrm>
            <a:off x="5334567" y="3382100"/>
            <a:ext cx="148878" cy="27550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7" idx="5"/>
            <a:endCxn id="12" idx="0"/>
          </p:cNvCxnSpPr>
          <p:nvPr/>
        </p:nvCxnSpPr>
        <p:spPr bwMode="auto">
          <a:xfrm>
            <a:off x="5461127" y="3003488"/>
            <a:ext cx="124358" cy="24853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12" idx="5"/>
            <a:endCxn id="21" idx="0"/>
          </p:cNvCxnSpPr>
          <p:nvPr/>
        </p:nvCxnSpPr>
        <p:spPr bwMode="auto">
          <a:xfrm>
            <a:off x="5639367" y="3382100"/>
            <a:ext cx="228033" cy="27908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endCxn id="5" idx="0"/>
          </p:cNvCxnSpPr>
          <p:nvPr/>
        </p:nvCxnSpPr>
        <p:spPr bwMode="auto">
          <a:xfrm>
            <a:off x="5052085" y="2362200"/>
            <a:ext cx="0" cy="9883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8" idx="3"/>
            <a:endCxn id="42" idx="0"/>
          </p:cNvCxnSpPr>
          <p:nvPr/>
        </p:nvCxnSpPr>
        <p:spPr bwMode="auto">
          <a:xfrm flipH="1">
            <a:off x="4075503" y="3784098"/>
            <a:ext cx="183585" cy="19735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18" idx="4"/>
          </p:cNvCxnSpPr>
          <p:nvPr/>
        </p:nvCxnSpPr>
        <p:spPr bwMode="auto">
          <a:xfrm flipH="1">
            <a:off x="5275964" y="3810000"/>
            <a:ext cx="4721" cy="15240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20" idx="4"/>
          </p:cNvCxnSpPr>
          <p:nvPr/>
        </p:nvCxnSpPr>
        <p:spPr bwMode="auto">
          <a:xfrm>
            <a:off x="5638800" y="3813584"/>
            <a:ext cx="67733" cy="14881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>
          <a:xfrm>
            <a:off x="4992547" y="2209800"/>
            <a:ext cx="117695" cy="1524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4016435" y="3981450"/>
            <a:ext cx="118135" cy="15240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5673065" y="3981450"/>
            <a:ext cx="118135" cy="15240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5216896" y="3981450"/>
            <a:ext cx="118135" cy="152400"/>
          </a:xfrm>
          <a:prstGeom prst="triangl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537529" y="443300"/>
            <a:ext cx="117695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 bwMode="auto">
          <a:xfrm>
            <a:off x="3500788" y="724466"/>
            <a:ext cx="152400" cy="1524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9" name="Isosceles Triangle 48"/>
          <p:cNvSpPr/>
          <p:nvPr/>
        </p:nvSpPr>
        <p:spPr>
          <a:xfrm>
            <a:off x="3517920" y="1029266"/>
            <a:ext cx="118135" cy="152400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10000" y="381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Service Requester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0" y="64092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Router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0" y="9467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Service Host</a:t>
            </a:r>
            <a:endParaRPr lang="en-US" sz="12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67182"/>
            <a:ext cx="316027" cy="23228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33" y="3149820"/>
            <a:ext cx="316027" cy="23228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5" y="3621244"/>
            <a:ext cx="316027" cy="23228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614076"/>
            <a:ext cx="316027" cy="23228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42" y="3614076"/>
            <a:ext cx="316027" cy="23228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73" y="3614076"/>
            <a:ext cx="316027" cy="23228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20587"/>
            <a:ext cx="316027" cy="23228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4" y="4114800"/>
            <a:ext cx="316027" cy="23228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9" y="4114800"/>
            <a:ext cx="316027" cy="23228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1" y="4120587"/>
            <a:ext cx="316027" cy="23228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20587"/>
            <a:ext cx="316027" cy="23228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4" y="4114800"/>
            <a:ext cx="316027" cy="23228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20" y="4120587"/>
            <a:ext cx="316027" cy="23228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61" y="4120587"/>
            <a:ext cx="316027" cy="232280"/>
          </a:xfrm>
          <a:prstGeom prst="rect">
            <a:avLst/>
          </a:prstGeom>
        </p:spPr>
      </p:pic>
      <p:cxnSp>
        <p:nvCxnSpPr>
          <p:cNvPr id="67" name="Straight Connector 66"/>
          <p:cNvCxnSpPr>
            <a:stCxn id="53" idx="2"/>
            <a:endCxn id="55" idx="0"/>
          </p:cNvCxnSpPr>
          <p:nvPr/>
        </p:nvCxnSpPr>
        <p:spPr bwMode="auto">
          <a:xfrm flipH="1">
            <a:off x="802859" y="3399462"/>
            <a:ext cx="345755" cy="22178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>
            <a:stCxn id="53" idx="2"/>
            <a:endCxn id="56" idx="0"/>
          </p:cNvCxnSpPr>
          <p:nvPr/>
        </p:nvCxnSpPr>
        <p:spPr bwMode="auto">
          <a:xfrm>
            <a:off x="1148614" y="3399462"/>
            <a:ext cx="228600" cy="21461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07" y="2793526"/>
            <a:ext cx="316027" cy="232280"/>
          </a:xfrm>
          <a:prstGeom prst="rect">
            <a:avLst/>
          </a:prstGeom>
        </p:spPr>
      </p:pic>
      <p:cxnSp>
        <p:nvCxnSpPr>
          <p:cNvPr id="76" name="Straight Connector 75"/>
          <p:cNvCxnSpPr>
            <a:stCxn id="54" idx="2"/>
            <a:endCxn id="57" idx="0"/>
          </p:cNvCxnSpPr>
          <p:nvPr/>
        </p:nvCxnSpPr>
        <p:spPr bwMode="auto">
          <a:xfrm flipH="1">
            <a:off x="2165256" y="3382100"/>
            <a:ext cx="305591" cy="23197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>
            <a:stCxn id="55" idx="2"/>
            <a:endCxn id="59" idx="0"/>
          </p:cNvCxnSpPr>
          <p:nvPr/>
        </p:nvCxnSpPr>
        <p:spPr bwMode="auto">
          <a:xfrm flipH="1">
            <a:off x="462814" y="3853524"/>
            <a:ext cx="340045" cy="2670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>
            <a:stCxn id="56" idx="2"/>
            <a:endCxn id="61" idx="0"/>
          </p:cNvCxnSpPr>
          <p:nvPr/>
        </p:nvCxnSpPr>
        <p:spPr bwMode="auto">
          <a:xfrm flipH="1">
            <a:off x="1190533" y="3846356"/>
            <a:ext cx="186681" cy="26844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>
            <a:stCxn id="57" idx="2"/>
            <a:endCxn id="63" idx="0"/>
          </p:cNvCxnSpPr>
          <p:nvPr/>
        </p:nvCxnSpPr>
        <p:spPr bwMode="auto">
          <a:xfrm flipH="1">
            <a:off x="2063014" y="3846356"/>
            <a:ext cx="102242" cy="2742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>
            <a:stCxn id="58" idx="2"/>
            <a:endCxn id="65" idx="0"/>
          </p:cNvCxnSpPr>
          <p:nvPr/>
        </p:nvCxnSpPr>
        <p:spPr bwMode="auto">
          <a:xfrm flipH="1">
            <a:off x="2790734" y="3846356"/>
            <a:ext cx="23053" cy="2742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>
            <a:stCxn id="58" idx="2"/>
            <a:endCxn id="66" idx="0"/>
          </p:cNvCxnSpPr>
          <p:nvPr/>
        </p:nvCxnSpPr>
        <p:spPr bwMode="auto">
          <a:xfrm>
            <a:off x="2813787" y="3846356"/>
            <a:ext cx="365488" cy="2742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>
            <a:stCxn id="57" idx="2"/>
            <a:endCxn id="64" idx="0"/>
          </p:cNvCxnSpPr>
          <p:nvPr/>
        </p:nvCxnSpPr>
        <p:spPr bwMode="auto">
          <a:xfrm>
            <a:off x="2165256" y="3846356"/>
            <a:ext cx="250612" cy="26844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54" idx="2"/>
            <a:endCxn id="58" idx="0"/>
          </p:cNvCxnSpPr>
          <p:nvPr/>
        </p:nvCxnSpPr>
        <p:spPr bwMode="auto">
          <a:xfrm>
            <a:off x="2470847" y="3382100"/>
            <a:ext cx="342940" cy="23197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Connector 99"/>
          <p:cNvCxnSpPr>
            <a:stCxn id="55" idx="2"/>
            <a:endCxn id="60" idx="0"/>
          </p:cNvCxnSpPr>
          <p:nvPr/>
        </p:nvCxnSpPr>
        <p:spPr bwMode="auto">
          <a:xfrm>
            <a:off x="802859" y="3853524"/>
            <a:ext cx="12809" cy="26127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Connector 102"/>
          <p:cNvCxnSpPr>
            <a:stCxn id="56" idx="2"/>
            <a:endCxn id="62" idx="0"/>
          </p:cNvCxnSpPr>
          <p:nvPr/>
        </p:nvCxnSpPr>
        <p:spPr bwMode="auto">
          <a:xfrm>
            <a:off x="1377214" y="3846356"/>
            <a:ext cx="201861" cy="2742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>
            <a:stCxn id="74" idx="2"/>
            <a:endCxn id="53" idx="0"/>
          </p:cNvCxnSpPr>
          <p:nvPr/>
        </p:nvCxnSpPr>
        <p:spPr bwMode="auto">
          <a:xfrm flipH="1">
            <a:off x="1148614" y="3025806"/>
            <a:ext cx="694307" cy="14137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>
            <a:stCxn id="74" idx="2"/>
            <a:endCxn id="54" idx="0"/>
          </p:cNvCxnSpPr>
          <p:nvPr/>
        </p:nvCxnSpPr>
        <p:spPr bwMode="auto">
          <a:xfrm>
            <a:off x="1842921" y="3025806"/>
            <a:ext cx="627926" cy="12401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>
            <a:stCxn id="59" idx="2"/>
          </p:cNvCxnSpPr>
          <p:nvPr/>
        </p:nvCxnSpPr>
        <p:spPr bwMode="auto">
          <a:xfrm flipH="1">
            <a:off x="279229" y="4352867"/>
            <a:ext cx="183585" cy="19735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>
            <a:stCxn id="63" idx="2"/>
          </p:cNvCxnSpPr>
          <p:nvPr/>
        </p:nvCxnSpPr>
        <p:spPr bwMode="auto">
          <a:xfrm flipH="1">
            <a:off x="1878632" y="4352867"/>
            <a:ext cx="184382" cy="19735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>
            <a:stCxn id="65" idx="2"/>
          </p:cNvCxnSpPr>
          <p:nvPr/>
        </p:nvCxnSpPr>
        <p:spPr bwMode="auto">
          <a:xfrm flipH="1">
            <a:off x="2642317" y="4352867"/>
            <a:ext cx="148417" cy="19885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Rounded Rectangle 119"/>
          <p:cNvSpPr/>
          <p:nvPr/>
        </p:nvSpPr>
        <p:spPr>
          <a:xfrm>
            <a:off x="1529497" y="2237430"/>
            <a:ext cx="626845" cy="3536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1" name="Straight Connector 120"/>
          <p:cNvCxnSpPr>
            <a:stCxn id="120" idx="2"/>
            <a:endCxn id="74" idx="0"/>
          </p:cNvCxnSpPr>
          <p:nvPr/>
        </p:nvCxnSpPr>
        <p:spPr bwMode="auto">
          <a:xfrm>
            <a:off x="1842920" y="2591116"/>
            <a:ext cx="1" cy="20241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Rounded Rectangle 123"/>
          <p:cNvSpPr/>
          <p:nvPr/>
        </p:nvSpPr>
        <p:spPr>
          <a:xfrm>
            <a:off x="25685" y="4551721"/>
            <a:ext cx="626845" cy="3536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533016" y="4551721"/>
            <a:ext cx="626845" cy="3536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321902" y="4551721"/>
            <a:ext cx="626845" cy="3536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5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912" y="3167182"/>
            <a:ext cx="316027" cy="232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45" y="3149820"/>
            <a:ext cx="316027" cy="232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57" y="3621244"/>
            <a:ext cx="316027" cy="232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12" y="3614076"/>
            <a:ext cx="316027" cy="232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54" y="3614076"/>
            <a:ext cx="316027" cy="232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85" y="3614076"/>
            <a:ext cx="316027" cy="232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12" y="4120587"/>
            <a:ext cx="316027" cy="2322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66" y="4114800"/>
            <a:ext cx="316027" cy="232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31" y="4114800"/>
            <a:ext cx="316027" cy="2322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373" y="4120587"/>
            <a:ext cx="316027" cy="232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12" y="4120587"/>
            <a:ext cx="316027" cy="2322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6" y="4114800"/>
            <a:ext cx="316027" cy="2322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32" y="4120587"/>
            <a:ext cx="316027" cy="232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73" y="4120587"/>
            <a:ext cx="316027" cy="232280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 bwMode="auto">
          <a:xfrm flipH="1">
            <a:off x="3409171" y="3399462"/>
            <a:ext cx="345755" cy="22178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4" idx="2"/>
            <a:endCxn id="7" idx="0"/>
          </p:cNvCxnSpPr>
          <p:nvPr/>
        </p:nvCxnSpPr>
        <p:spPr bwMode="auto">
          <a:xfrm>
            <a:off x="3754926" y="3399462"/>
            <a:ext cx="228600" cy="21461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219" y="2793526"/>
            <a:ext cx="316027" cy="232280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5" idx="2"/>
            <a:endCxn id="8" idx="0"/>
          </p:cNvCxnSpPr>
          <p:nvPr/>
        </p:nvCxnSpPr>
        <p:spPr bwMode="auto">
          <a:xfrm flipH="1">
            <a:off x="4771568" y="3382100"/>
            <a:ext cx="305591" cy="23197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6" idx="2"/>
            <a:endCxn id="10" idx="0"/>
          </p:cNvCxnSpPr>
          <p:nvPr/>
        </p:nvCxnSpPr>
        <p:spPr bwMode="auto">
          <a:xfrm flipH="1">
            <a:off x="3069126" y="3853524"/>
            <a:ext cx="340045" cy="2670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7" idx="2"/>
            <a:endCxn id="12" idx="0"/>
          </p:cNvCxnSpPr>
          <p:nvPr/>
        </p:nvCxnSpPr>
        <p:spPr bwMode="auto">
          <a:xfrm flipH="1">
            <a:off x="3796845" y="3846356"/>
            <a:ext cx="186681" cy="26844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4" idx="0"/>
          </p:cNvCxnSpPr>
          <p:nvPr/>
        </p:nvCxnSpPr>
        <p:spPr bwMode="auto">
          <a:xfrm flipH="1">
            <a:off x="4669326" y="3846356"/>
            <a:ext cx="102242" cy="2742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9" idx="2"/>
            <a:endCxn id="16" idx="0"/>
          </p:cNvCxnSpPr>
          <p:nvPr/>
        </p:nvCxnSpPr>
        <p:spPr bwMode="auto">
          <a:xfrm flipH="1">
            <a:off x="5397046" y="3846356"/>
            <a:ext cx="23053" cy="2742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9" idx="2"/>
            <a:endCxn id="17" idx="0"/>
          </p:cNvCxnSpPr>
          <p:nvPr/>
        </p:nvCxnSpPr>
        <p:spPr bwMode="auto">
          <a:xfrm>
            <a:off x="5420099" y="3846356"/>
            <a:ext cx="365488" cy="2742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8" idx="2"/>
            <a:endCxn id="15" idx="0"/>
          </p:cNvCxnSpPr>
          <p:nvPr/>
        </p:nvCxnSpPr>
        <p:spPr bwMode="auto">
          <a:xfrm>
            <a:off x="4771568" y="3846356"/>
            <a:ext cx="250612" cy="26844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5" idx="2"/>
            <a:endCxn id="9" idx="0"/>
          </p:cNvCxnSpPr>
          <p:nvPr/>
        </p:nvCxnSpPr>
        <p:spPr bwMode="auto">
          <a:xfrm>
            <a:off x="5077159" y="3382100"/>
            <a:ext cx="342940" cy="23197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6" idx="2"/>
            <a:endCxn id="11" idx="0"/>
          </p:cNvCxnSpPr>
          <p:nvPr/>
        </p:nvCxnSpPr>
        <p:spPr bwMode="auto">
          <a:xfrm>
            <a:off x="3409171" y="3853524"/>
            <a:ext cx="12809" cy="26127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7" idx="2"/>
            <a:endCxn id="13" idx="0"/>
          </p:cNvCxnSpPr>
          <p:nvPr/>
        </p:nvCxnSpPr>
        <p:spPr bwMode="auto">
          <a:xfrm>
            <a:off x="3983526" y="3846356"/>
            <a:ext cx="201861" cy="27423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20" idx="2"/>
            <a:endCxn id="4" idx="0"/>
          </p:cNvCxnSpPr>
          <p:nvPr/>
        </p:nvCxnSpPr>
        <p:spPr bwMode="auto">
          <a:xfrm flipH="1">
            <a:off x="3754926" y="3025806"/>
            <a:ext cx="694307" cy="14137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20" idx="2"/>
            <a:endCxn id="5" idx="0"/>
          </p:cNvCxnSpPr>
          <p:nvPr/>
        </p:nvCxnSpPr>
        <p:spPr bwMode="auto">
          <a:xfrm>
            <a:off x="4449233" y="3025806"/>
            <a:ext cx="627926" cy="124014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14" idx="2"/>
          </p:cNvCxnSpPr>
          <p:nvPr/>
        </p:nvCxnSpPr>
        <p:spPr bwMode="auto">
          <a:xfrm flipH="1">
            <a:off x="4484944" y="4352867"/>
            <a:ext cx="184382" cy="19735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ounded Rectangle 35"/>
          <p:cNvSpPr/>
          <p:nvPr/>
        </p:nvSpPr>
        <p:spPr>
          <a:xfrm>
            <a:off x="4135809" y="2237430"/>
            <a:ext cx="626845" cy="3536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Connector 36"/>
          <p:cNvCxnSpPr>
            <a:stCxn id="36" idx="2"/>
            <a:endCxn id="20" idx="0"/>
          </p:cNvCxnSpPr>
          <p:nvPr/>
        </p:nvCxnSpPr>
        <p:spPr bwMode="auto">
          <a:xfrm>
            <a:off x="4449232" y="2591116"/>
            <a:ext cx="1" cy="20241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ounded Rectangle 37"/>
          <p:cNvSpPr/>
          <p:nvPr/>
        </p:nvSpPr>
        <p:spPr>
          <a:xfrm>
            <a:off x="2631997" y="4551721"/>
            <a:ext cx="626845" cy="3536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139328" y="4551721"/>
            <a:ext cx="626845" cy="3536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928214" y="4551721"/>
            <a:ext cx="626845" cy="3536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40"/>
          <p:cNvCxnSpPr>
            <a:stCxn id="10" idx="2"/>
          </p:cNvCxnSpPr>
          <p:nvPr/>
        </p:nvCxnSpPr>
        <p:spPr bwMode="auto">
          <a:xfrm flipH="1">
            <a:off x="2884743" y="4352867"/>
            <a:ext cx="184383" cy="19735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16" idx="2"/>
            <a:endCxn id="40" idx="0"/>
          </p:cNvCxnSpPr>
          <p:nvPr/>
        </p:nvCxnSpPr>
        <p:spPr bwMode="auto">
          <a:xfrm flipH="1">
            <a:off x="5241637" y="4352867"/>
            <a:ext cx="155409" cy="19885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360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168</Words>
  <Application>Microsoft Office PowerPoint</Application>
  <PresentationFormat>On-screen Show (4:3)</PresentationFormat>
  <Paragraphs>95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Sugang Li</dc:creator>
  <cp:lastModifiedBy>Sugang Li</cp:lastModifiedBy>
  <cp:revision>54</cp:revision>
  <dcterms:created xsi:type="dcterms:W3CDTF">2015-05-19T21:10:07Z</dcterms:created>
  <dcterms:modified xsi:type="dcterms:W3CDTF">2015-07-15T14:58:59Z</dcterms:modified>
</cp:coreProperties>
</file>