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Service Discovery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6114" y="1699690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05174" y="1303357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94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25</cp:revision>
  <dcterms:created xsi:type="dcterms:W3CDTF">2015-05-19T21:10:07Z</dcterms:created>
  <dcterms:modified xsi:type="dcterms:W3CDTF">2015-06-23T18:29:40Z</dcterms:modified>
</cp:coreProperties>
</file>