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0" autoAdjust="0"/>
  </p:normalViewPr>
  <p:slideViewPr>
    <p:cSldViewPr>
      <p:cViewPr>
        <p:scale>
          <a:sx n="100" d="100"/>
          <a:sy n="100" d="100"/>
        </p:scale>
        <p:origin x="-296" y="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B2FC-92CA-4854-8A1B-89BEB72E6419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46BD-FFF2-4E9C-9F3B-17F7E583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46BD-FFF2-4E9C-9F3B-17F7E583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Service Discovery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6114" y="1699690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05174" y="1303357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78" y="1295400"/>
            <a:ext cx="813335" cy="813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1" y="1382337"/>
            <a:ext cx="762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9" y="1348340"/>
            <a:ext cx="480421" cy="847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799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331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1988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589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5749" y="2195472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144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26331" y="2594008"/>
            <a:ext cx="244565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330" y="1938964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Publish(service-name)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3645" y="2819400"/>
            <a:ext cx="18909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9293" y="2450260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71987" y="3505200"/>
            <a:ext cx="19126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463" y="2858870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Reply(service-name)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26330" y="4085551"/>
            <a:ext cx="43582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0666" y="3676825"/>
            <a:ext cx="24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Request(service-name)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749" y="4267200"/>
            <a:ext cx="1448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8144" y="4267200"/>
            <a:ext cx="1297605" cy="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268" y="3858731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142" y="4800600"/>
            <a:ext cx="709644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5752" y="5334000"/>
            <a:ext cx="57988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4613" y="4431269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16" y="4964668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" y="106714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52352" y="10745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2181" y="10899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LSG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8587" y="104056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IoT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1185" y="1039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Subscriber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07655"/>
              </p:ext>
            </p:extLst>
          </p:nvPr>
        </p:nvGraphicFramePr>
        <p:xfrm>
          <a:off x="5772150" y="3581400"/>
          <a:ext cx="1066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IoT</a:t>
                      </a:r>
                      <a:r>
                        <a:rPr lang="en-US" b="1" dirty="0" smtClean="0"/>
                        <a:t> Server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ICN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76737"/>
              </p:ext>
            </p:extLst>
          </p:nvPr>
        </p:nvGraphicFramePr>
        <p:xfrm>
          <a:off x="5791200" y="1220378"/>
          <a:ext cx="13716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Aggregator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802.15.4/BLE/802.11/Cellular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20500"/>
              </p:ext>
            </p:extLst>
          </p:nvPr>
        </p:nvGraphicFramePr>
        <p:xfrm>
          <a:off x="2725350" y="3581400"/>
          <a:ext cx="1371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LSG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802.11/802.3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29147"/>
              </p:ext>
            </p:extLst>
          </p:nvPr>
        </p:nvGraphicFramePr>
        <p:xfrm>
          <a:off x="4267200" y="1219200"/>
          <a:ext cx="1180514" cy="960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Data-collection</a:t>
                      </a:r>
                      <a:endParaRPr lang="en-US" sz="1200" b="0" dirty="0"/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Device/Service Discovery Service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37816"/>
              </p:ext>
            </p:extLst>
          </p:nvPr>
        </p:nvGraphicFramePr>
        <p:xfrm>
          <a:off x="1066800" y="3581400"/>
          <a:ext cx="1328078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78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Context  data Processing&amp; storage</a:t>
                      </a:r>
                      <a:endParaRPr lang="en-US" sz="12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 Assignment Service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Local/Global ID translation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Sensor data access policy enforcement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486400" y="1402087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486400" y="1402087"/>
            <a:ext cx="304800" cy="6463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420550" y="3799813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20550" y="3799814"/>
            <a:ext cx="304800" cy="191518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3106"/>
              </p:ext>
            </p:extLst>
          </p:nvPr>
        </p:nvGraphicFramePr>
        <p:xfrm>
          <a:off x="4249350" y="3581400"/>
          <a:ext cx="118051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Pub/Sub</a:t>
                      </a:r>
                      <a:r>
                        <a:rPr lang="en-US" sz="1200" b="0" baseline="0" dirty="0" smtClean="0"/>
                        <a:t> management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5468550" y="3764280"/>
            <a:ext cx="32265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468550" y="3764280"/>
            <a:ext cx="322650" cy="19812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4321"/>
              </p:ext>
            </p:extLst>
          </p:nvPr>
        </p:nvGraphicFramePr>
        <p:xfrm>
          <a:off x="2743200" y="1244600"/>
          <a:ext cx="1371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Embedded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ICN-lite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802.15.4/</a:t>
                      </a:r>
                    </a:p>
                    <a:p>
                      <a:pPr algn="ctr"/>
                      <a:r>
                        <a:rPr lang="en-US" dirty="0" smtClean="0"/>
                        <a:t>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7248"/>
              </p:ext>
            </p:extLst>
          </p:nvPr>
        </p:nvGraphicFramePr>
        <p:xfrm>
          <a:off x="1240953" y="1244600"/>
          <a:ext cx="1180514" cy="32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Self-clustering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438400" y="1320800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2442475" y="1320800"/>
            <a:ext cx="300725" cy="1524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1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155</Words>
  <Application>Microsoft Office PowerPoint</Application>
  <PresentationFormat>On-screen Show 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47</cp:revision>
  <dcterms:created xsi:type="dcterms:W3CDTF">2015-05-19T21:10:07Z</dcterms:created>
  <dcterms:modified xsi:type="dcterms:W3CDTF">2015-07-14T17:23:58Z</dcterms:modified>
</cp:coreProperties>
</file>