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7FFA-8E78-4094-91DC-24D9A372D26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1137B-BB44-4B89-848A-780E00A3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137B-BB44-4B89-848A-780E00A333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3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5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1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7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8E2E-C875-47E2-9F39-26FD7DE3817F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224F-E553-4884-9ACF-3D4D382A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2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502920" y="1935480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Core Research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297858"/>
            <a:ext cx="1371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Designing Baseline Classification Algorithms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0448" y="1295400"/>
            <a:ext cx="1371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Improving Information Entropy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1295400"/>
            <a:ext cx="1371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Walking User Authentication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295400"/>
            <a:ext cx="1371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Multi-Modality Authentication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2212258"/>
            <a:ext cx="137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Designing Transmitter Placement </a:t>
            </a:r>
            <a:r>
              <a:rPr lang="en-US" sz="1400" b="1" dirty="0" err="1" smtClean="0">
                <a:solidFill>
                  <a:schemeClr val="tx1"/>
                </a:solidFill>
              </a:rPr>
              <a:t>Algo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0448" y="2209800"/>
            <a:ext cx="137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Addressing Transmitter Placement Challenges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2209800"/>
            <a:ext cx="2743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Designing Applications for Long Term Deployment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504444" y="3765803"/>
            <a:ext cx="1828800" cy="545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Prototype &amp; Evaluation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2752" y="3126658"/>
            <a:ext cx="5486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Simulation Study for  Most-Capture &amp; Co-Transmit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54352" y="35814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Controlled Experiments for Most-Capture &amp; Co-Transmit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2752" y="4038600"/>
            <a:ext cx="5486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Simulation Study for Transmitter Placement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4352" y="4493342"/>
            <a:ext cx="4114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Controlled </a:t>
            </a:r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US" sz="1400" b="1" dirty="0" smtClean="0">
                <a:solidFill>
                  <a:schemeClr val="tx1"/>
                </a:solidFill>
              </a:rPr>
              <a:t>xperiments for Transmitter Placement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3126658"/>
            <a:ext cx="27432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Long Term Deployment and Evaluation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57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573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289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005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21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43799" y="4946904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 Months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5297" y="5807888"/>
            <a:ext cx="914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6400" y="5788223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GA 1</a:t>
            </a:r>
            <a:endParaRPr lang="en-US" sz="1400" b="1" dirty="0"/>
          </a:p>
        </p:txBody>
      </p:sp>
      <p:sp>
        <p:nvSpPr>
          <p:cNvPr id="49" name="Rectangle 48"/>
          <p:cNvSpPr/>
          <p:nvPr/>
        </p:nvSpPr>
        <p:spPr>
          <a:xfrm>
            <a:off x="3048000" y="5807888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09103" y="5788223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GA 2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6172200" y="1295400"/>
            <a:ext cx="27432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Integration of Classification Algorithms and  Runtime Optimization Techniques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6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84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yanyong</dc:creator>
  <cp:lastModifiedBy>yanyong</cp:lastModifiedBy>
  <cp:revision>20</cp:revision>
  <dcterms:created xsi:type="dcterms:W3CDTF">2014-01-09T00:44:11Z</dcterms:created>
  <dcterms:modified xsi:type="dcterms:W3CDTF">2015-01-11T04:11:38Z</dcterms:modified>
</cp:coreProperties>
</file>