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7FFA-8E78-4094-91DC-24D9A372D26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137B-BB44-4B89-848A-780E00A3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137B-BB44-4B89-848A-780E00A33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8E2E-C875-47E2-9F39-26FD7DE3817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502920" y="1935480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Core Research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297858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Designing Baseline Classification Algorithms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0448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Improving Information Entropy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Walking User Authentication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Multi-Modal Authentication and Password design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212258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Designing Baseline </a:t>
            </a:r>
            <a:r>
              <a:rPr lang="en-US" sz="1400" b="1" dirty="0" err="1" smtClean="0">
                <a:solidFill>
                  <a:schemeClr val="tx1"/>
                </a:solidFill>
              </a:rPr>
              <a:t>Headbanger</a:t>
            </a:r>
            <a:r>
              <a:rPr lang="en-US" sz="1400" b="1" dirty="0" smtClean="0">
                <a:solidFill>
                  <a:schemeClr val="tx1"/>
                </a:solidFill>
              </a:rPr>
              <a:t> System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0448" y="2209800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Selecting Efficient </a:t>
            </a:r>
            <a:r>
              <a:rPr lang="en-US" sz="1400" b="1" dirty="0" smtClean="0">
                <a:solidFill>
                  <a:schemeClr val="tx1"/>
                </a:solidFill>
              </a:rPr>
              <a:t>Features / Classifiers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209800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Pipelined Authentication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504444" y="3765803"/>
            <a:ext cx="1828800" cy="545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Prototype &amp; Evaluation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752" y="3126658"/>
            <a:ext cx="548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Developing and Testing Robust Authentication Algorithms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4352" y="35814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Improving Algorithms Using Realistic Data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2752" y="4038600"/>
            <a:ext cx="5486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Implementing </a:t>
            </a:r>
            <a:r>
              <a:rPr lang="en-US" sz="1400" b="1" dirty="0" err="1" smtClean="0">
                <a:solidFill>
                  <a:schemeClr val="tx1"/>
                </a:solidFill>
              </a:rPr>
              <a:t>Headbanger</a:t>
            </a:r>
            <a:r>
              <a:rPr lang="en-US" sz="1400" b="1" dirty="0" smtClean="0">
                <a:solidFill>
                  <a:schemeClr val="tx1"/>
                </a:solidFill>
              </a:rPr>
              <a:t> App on Google Glass and Moto 360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4352" y="4493342"/>
            <a:ext cx="4114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3126658"/>
            <a:ext cx="2743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Long Term Deployment and Evaluation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7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573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89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05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1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437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5297" y="5807888"/>
            <a:ext cx="914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578822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 1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3048000" y="5807888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9103" y="578822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 2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172200" y="1295400"/>
            <a:ext cx="2743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Integration of Classification Algorithms and  Runtime Optimization Techniques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2212848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Adaptive Sampling 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86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yanyong</dc:creator>
  <cp:lastModifiedBy>yyzhang</cp:lastModifiedBy>
  <cp:revision>23</cp:revision>
  <dcterms:created xsi:type="dcterms:W3CDTF">2014-01-09T00:44:11Z</dcterms:created>
  <dcterms:modified xsi:type="dcterms:W3CDTF">2015-01-14T20:52:03Z</dcterms:modified>
</cp:coreProperties>
</file>