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/>
        </p:nvSpPr>
        <p:spPr>
          <a:xfrm>
            <a:off y="3307774" x="4940631"/>
            <a:ext cy="1164299" cx="3634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y="3361085" x="5046909"/>
            <a:ext cy="254699" cx="178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Smartphone</a:t>
            </a:r>
          </a:p>
        </p:txBody>
      </p:sp>
      <p:sp>
        <p:nvSpPr>
          <p:cNvPr id="32" name="Shape 32"/>
          <p:cNvSpPr/>
          <p:nvPr/>
        </p:nvSpPr>
        <p:spPr>
          <a:xfrm>
            <a:off y="2487368" x="878600"/>
            <a:ext cy="2028300" cx="2659199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y="3651225" x="7449200"/>
            <a:ext cy="671100" cx="10676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100" lang="en"/>
              <a:t>Reference Data Construction Module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52297" x="5916473"/>
            <a:ext cy="1835072" cx="1619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hape 35"/>
          <p:cNvCxnSpPr/>
          <p:nvPr/>
        </p:nvCxnSpPr>
        <p:spPr>
          <a:xfrm flipH="1">
            <a:off y="2487369" x="5110775"/>
            <a:ext cy="808200" cx="161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" name="Shape 36"/>
          <p:cNvCxnSpPr/>
          <p:nvPr/>
        </p:nvCxnSpPr>
        <p:spPr>
          <a:xfrm>
            <a:off y="2487369" x="6725975"/>
            <a:ext cy="775500" cx="15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7" name="Shape 37"/>
          <p:cNvSpPr txBox="1"/>
          <p:nvPr/>
        </p:nvSpPr>
        <p:spPr>
          <a:xfrm>
            <a:off y="3718000" x="6050025"/>
            <a:ext cy="229499" cx="121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1"/>
                </a:solidFill>
              </a:rPr>
              <a:t>User’s Data Sample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cxnSp>
        <p:nvCxnSpPr>
          <p:cNvPr id="38" name="Shape 38"/>
          <p:cNvCxnSpPr>
            <a:endCxn id="33" idx="1"/>
          </p:cNvCxnSpPr>
          <p:nvPr/>
        </p:nvCxnSpPr>
        <p:spPr>
          <a:xfrm>
            <a:off y="3974175" x="5665699"/>
            <a:ext cy="12600" cx="178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" name="Shape 39"/>
          <p:cNvCxnSpPr>
            <a:endCxn id="40" idx="3"/>
          </p:cNvCxnSpPr>
          <p:nvPr/>
        </p:nvCxnSpPr>
        <p:spPr>
          <a:xfrm rot="10800000">
            <a:off y="4082220" x="5666916"/>
            <a:ext cy="11700" cx="180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2200" x="1319014"/>
            <a:ext cy="1683082" cx="163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y="2557087" x="2186150"/>
            <a:ext cy="698999" cx="9578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100" lang="en"/>
              <a:t>Data Collection &amp; Filtering Module</a:t>
            </a:r>
          </a:p>
        </p:txBody>
      </p:sp>
      <p:sp>
        <p:nvSpPr>
          <p:cNvPr id="43" name="Shape 43"/>
          <p:cNvSpPr/>
          <p:nvPr/>
        </p:nvSpPr>
        <p:spPr>
          <a:xfrm>
            <a:off y="3315966" x="1173372"/>
            <a:ext cy="423600" cx="10940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Feature Extraction</a:t>
            </a:r>
          </a:p>
        </p:txBody>
      </p:sp>
      <p:sp>
        <p:nvSpPr>
          <p:cNvPr id="44" name="Shape 44"/>
          <p:cNvSpPr/>
          <p:nvPr/>
        </p:nvSpPr>
        <p:spPr>
          <a:xfrm>
            <a:off y="3927050" x="2769065"/>
            <a:ext cy="287699" cx="681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Bluetooth</a:t>
            </a:r>
          </a:p>
        </p:txBody>
      </p:sp>
      <p:cxnSp>
        <p:nvCxnSpPr>
          <p:cNvPr id="45" name="Shape 45"/>
          <p:cNvCxnSpPr>
            <a:stCxn id="44" idx="3"/>
            <a:endCxn id="40" idx="1"/>
          </p:cNvCxnSpPr>
          <p:nvPr/>
        </p:nvCxnSpPr>
        <p:spPr>
          <a:xfrm>
            <a:off y="4070900" x="3450665"/>
            <a:ext cy="11400" cx="153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" name="Shape 46"/>
          <p:cNvCxnSpPr/>
          <p:nvPr/>
        </p:nvCxnSpPr>
        <p:spPr>
          <a:xfrm rot="10800000">
            <a:off y="4160756" x="3449515"/>
            <a:ext cy="6599" cx="1523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7" name="Shape 47"/>
          <p:cNvSpPr txBox="1"/>
          <p:nvPr/>
        </p:nvSpPr>
        <p:spPr>
          <a:xfrm>
            <a:off y="3786975" x="3715500"/>
            <a:ext cy="229499" cx="117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1"/>
                </a:solidFill>
              </a:rPr>
              <a:t>User’s Data Sample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48" name="Shape 48"/>
          <p:cNvSpPr txBox="1"/>
          <p:nvPr/>
        </p:nvSpPr>
        <p:spPr>
          <a:xfrm>
            <a:off y="4182448" x="3569427"/>
            <a:ext cy="569100" cx="129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Reference Data</a:t>
            </a:r>
          </a:p>
        </p:txBody>
      </p:sp>
      <p:cxnSp>
        <p:nvCxnSpPr>
          <p:cNvPr id="49" name="Shape 49"/>
          <p:cNvCxnSpPr>
            <a:stCxn id="43" idx="2"/>
            <a:endCxn id="50" idx="0"/>
          </p:cNvCxnSpPr>
          <p:nvPr/>
        </p:nvCxnSpPr>
        <p:spPr>
          <a:xfrm>
            <a:off y="3739566" x="1720422"/>
            <a:ext cy="3129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" name="Shape 51"/>
          <p:cNvCxnSpPr>
            <a:stCxn id="42" idx="2"/>
            <a:endCxn id="44" idx="0"/>
          </p:cNvCxnSpPr>
          <p:nvPr/>
        </p:nvCxnSpPr>
        <p:spPr>
          <a:xfrm>
            <a:off y="3256087" x="2665099"/>
            <a:ext cy="671100" cx="44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" name="Shape 52"/>
          <p:cNvCxnSpPr/>
          <p:nvPr/>
        </p:nvCxnSpPr>
        <p:spPr>
          <a:xfrm flipH="1">
            <a:off y="2920637" x="1766437"/>
            <a:ext cy="395399" cx="41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3" name="Shape 53"/>
          <p:cNvSpPr txBox="1"/>
          <p:nvPr/>
        </p:nvSpPr>
        <p:spPr>
          <a:xfrm>
            <a:off y="2788214" x="1676158"/>
            <a:ext cy="461099" cx="5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Test Data</a:t>
            </a:r>
          </a:p>
        </p:txBody>
      </p:sp>
      <p:cxnSp>
        <p:nvCxnSpPr>
          <p:cNvPr id="54" name="Shape 54"/>
          <p:cNvCxnSpPr/>
          <p:nvPr/>
        </p:nvCxnSpPr>
        <p:spPr>
          <a:xfrm>
            <a:off y="1776828" x="2106193"/>
            <a:ext cy="698999" cx="103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" name="Shape 55"/>
          <p:cNvCxnSpPr/>
          <p:nvPr/>
        </p:nvCxnSpPr>
        <p:spPr>
          <a:xfrm flipH="1">
            <a:off y="1776828" x="1247411"/>
            <a:ext cy="698999" cx="85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6" name="Shape 56"/>
          <p:cNvSpPr txBox="1"/>
          <p:nvPr/>
        </p:nvSpPr>
        <p:spPr>
          <a:xfrm>
            <a:off y="2520841" x="1046958"/>
            <a:ext cy="287699" cx="87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Glass</a:t>
            </a:r>
          </a:p>
        </p:txBody>
      </p:sp>
      <p:sp>
        <p:nvSpPr>
          <p:cNvPr id="40" name="Shape 40"/>
          <p:cNvSpPr/>
          <p:nvPr/>
        </p:nvSpPr>
        <p:spPr>
          <a:xfrm>
            <a:off y="3938370" x="4985316"/>
            <a:ext cy="287699" cx="681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Bluetooth</a:t>
            </a:r>
          </a:p>
        </p:txBody>
      </p:sp>
      <p:sp>
        <p:nvSpPr>
          <p:cNvPr id="50" name="Shape 50"/>
          <p:cNvSpPr/>
          <p:nvPr/>
        </p:nvSpPr>
        <p:spPr>
          <a:xfrm>
            <a:off y="4052329" x="1173369"/>
            <a:ext cy="423600" cx="10940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Classification Module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3361065" x="2938999"/>
            <a:ext cy="254699" cx="59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800" lang="en"/>
              <a:t>User’s Data Sample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4052332" x="6000466"/>
            <a:ext cy="569100" cx="129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Reference Data</a:t>
            </a:r>
          </a:p>
        </p:txBody>
      </p:sp>
      <p:cxnSp>
        <p:nvCxnSpPr>
          <p:cNvPr id="59" name="Shape 59"/>
          <p:cNvCxnSpPr>
            <a:stCxn id="44" idx="1"/>
            <a:endCxn id="50" idx="3"/>
          </p:cNvCxnSpPr>
          <p:nvPr/>
        </p:nvCxnSpPr>
        <p:spPr>
          <a:xfrm flipH="1">
            <a:off y="4070900" x="2267465"/>
            <a:ext cy="193200" cx="5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