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3.xml" ContentType="application/vnd.openxmlformats-officedocument.customXmlProperties+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3.xml" ContentType="application/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_rels/notesSlide1.xml.rels" ContentType="application/vnd.openxmlformats-package.relationships+xml"/>
  <Override PartName="/ppt/notesSlides/_rels/notesSlide15.xml.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50.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2.xml" ContentType="application/vnd.openxmlformats-officedocument.presentationml.slideLayout+xml"/>
  <Override PartName="/ppt/slideLayouts/slideLayout5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1.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2.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4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60.xml" ContentType="application/vnd.openxmlformats-officedocument.presentationml.slideLayout+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5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5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5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60.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1.png" ContentType="image/png"/>
  <Override PartName="/ppt/media/image2.png" ContentType="image/png"/>
  <Override PartName="/ppt/media/image3.png" ContentType="image/png"/>
  <Override PartName="/ppt/media/image11.jpeg" ContentType="image/jpeg"/>
  <Override PartName="/ppt/media/image6.jpeg" ContentType="image/jpeg"/>
  <Override PartName="/ppt/media/image4.png" ContentType="image/png"/>
  <Override PartName="/ppt/media/image5.png" ContentType="image/png"/>
  <Override PartName="/ppt/media/image7.png" ContentType="image/png"/>
  <Override PartName="/ppt/media/image8.png" ContentType="image/png"/>
  <Override PartName="/ppt/media/image13.png" ContentType="image/png"/>
  <Override PartName="/ppt/media/image9.jpeg" ContentType="image/jpeg"/>
  <Override PartName="/ppt/media/image10.jpeg" ContentType="image/jpeg"/>
  <Override PartName="/ppt/media/image12.jpeg" ContentType="image/jpeg"/>
  <Override PartName="/ppt/media/image14.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5143500"/>
  <p:notesSz cx="6858000" cy="9144000"/>
  <p:custShowLst>
    <p:custShow name="Custom Show 1" id="0">
      <p:sldLst>
        <p:sld r:id="rId8"/>
        <p:sld r:id="rId10"/>
        <p:sld r:id="rId11"/>
        <p:sld r:id="rId12"/>
        <p:sld r:id="rId14"/>
      </p:sldLst>
    </p:custShow>
  </p:custShow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IN" sz="1400" spc="-1" strike="noStrike">
                <a:solidFill>
                  <a:srgbClr val="000000"/>
                </a:solidFill>
                <a:latin typeface="Arial"/>
              </a:rPr>
              <a:t>Click to move the slide</a:t>
            </a:r>
            <a:endParaRPr b="0" lang="en-IN" sz="1400" spc="-1" strike="noStrike">
              <a:solidFill>
                <a:srgbClr val="000000"/>
              </a:solidFill>
              <a:latin typeface="Arial"/>
            </a:endParaRPr>
          </a:p>
        </p:txBody>
      </p:sp>
      <p:sp>
        <p:nvSpPr>
          <p:cNvPr id="23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235"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236" name="PlaceHolder 4"/>
          <p:cNvSpPr>
            <a:spLocks noGrp="1"/>
          </p:cNvSpPr>
          <p:nvPr>
            <p:ph type="dt" idx="9"/>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237" name="PlaceHolder 5"/>
          <p:cNvSpPr>
            <a:spLocks noGrp="1"/>
          </p:cNvSpPr>
          <p:nvPr>
            <p:ph type="ftr" idx="10"/>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38" name="PlaceHolder 6"/>
          <p:cNvSpPr>
            <a:spLocks noGrp="1"/>
          </p:cNvSpPr>
          <p:nvPr>
            <p:ph type="sldNum" idx="11"/>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02B1675A-C3CB-441F-A3A4-D84CCEBF592C}"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533520" y="763560"/>
            <a:ext cx="6703560" cy="3771720"/>
          </a:xfrm>
          <a:prstGeom prst="rect">
            <a:avLst/>
          </a:prstGeom>
          <a:ln w="0">
            <a:noFill/>
          </a:ln>
        </p:spPr>
      </p:sp>
      <p:sp>
        <p:nvSpPr>
          <p:cNvPr id="309"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marL="216000" indent="0">
              <a:buNone/>
            </a:pPr>
            <a:endParaRPr b="0" lang="en-IN" sz="1100" spc="-1" strike="noStrike">
              <a:solidFill>
                <a:srgbClr val="000000"/>
              </a:solidFill>
              <a:latin typeface="Arial"/>
              <a:ea typeface="Arial"/>
            </a:endParaRPr>
          </a:p>
        </p:txBody>
      </p:sp>
      <p:sp>
        <p:nvSpPr>
          <p:cNvPr id="310" name="PlaceHolder 3"/>
          <p:cNvSpPr>
            <a:spLocks noGrp="1"/>
          </p:cNvSpPr>
          <p:nvPr>
            <p:ph type="sldNum" idx="12"/>
          </p:nvPr>
        </p:nvSpPr>
        <p:spPr>
          <a:xfrm>
            <a:off x="0" y="0"/>
            <a:ext cx="0" cy="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000000"/>
                </a:solidFill>
                <a:latin typeface="Times New Roman"/>
                <a:ea typeface="Arial"/>
              </a:defRPr>
            </a:lvl1pPr>
          </a:lstStyle>
          <a:p>
            <a:pPr indent="0" algn="r">
              <a:lnSpc>
                <a:spcPct val="100000"/>
              </a:lnSpc>
              <a:buNone/>
            </a:pPr>
            <a:fld id="{C1C9612A-12BC-444B-8570-B8EECFC6CC32}" type="slidenum">
              <a:rPr b="0" lang="en-US" sz="1400" spc="-1" strike="noStrike">
                <a:solidFill>
                  <a:srgbClr val="000000"/>
                </a:solidFill>
                <a:latin typeface="Times New Roman"/>
                <a:ea typeface="Arial"/>
              </a:rPr>
              <a:t>&lt;number&gt;</a:t>
            </a:fld>
            <a:endParaRPr b="0" lang="en-IN" sz="14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sldImg"/>
          </p:nvPr>
        </p:nvSpPr>
        <p:spPr>
          <a:xfrm>
            <a:off x="380880" y="685800"/>
            <a:ext cx="6095520" cy="3428640"/>
          </a:xfrm>
          <a:prstGeom prst="rect">
            <a:avLst/>
          </a:prstGeom>
          <a:ln w="0">
            <a:noFill/>
          </a:ln>
        </p:spPr>
      </p:sp>
      <p:sp>
        <p:nvSpPr>
          <p:cNvPr id="312"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r>
              <a:rPr b="1" lang="en-US" sz="1100" spc="-7" strike="noStrike">
                <a:solidFill>
                  <a:srgbClr val="223366"/>
                </a:solidFill>
                <a:latin typeface="Arial"/>
                <a:ea typeface="Arial"/>
              </a:rPr>
              <a:t>Thank You !!</a:t>
            </a:r>
            <a:endParaRPr b="0" lang="en-IN" sz="11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088AF975-3D3B-41A9-A761-5AE65FD545FC}"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6CA5CBD-206F-41FB-94C3-E9C2737968AD}"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E55FDAF2-AFC9-4A5C-BEFF-2AC9852B1538}"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4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FF0353E5-CCCE-4BFC-94C0-B71EFD5E62D7}"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D2C13EA6-8A45-4290-AA03-345EA3251818}"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5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sldNum" idx="4"/>
          </p:nvPr>
        </p:nvSpPr>
        <p:spPr/>
        <p:txBody>
          <a:bodyPr/>
          <a:p>
            <a:fld id="{8B8F0434-64CB-4A43-9736-D031570299E3}"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sldNum" idx="4"/>
          </p:nvPr>
        </p:nvSpPr>
        <p:spPr/>
        <p:txBody>
          <a:bodyPr/>
          <a:p>
            <a:fld id="{70AB10F3-2A1B-411F-BBFF-F4BB4212560E}"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sldNum" idx="4"/>
          </p:nvPr>
        </p:nvSpPr>
        <p:spPr/>
        <p:txBody>
          <a:bodyPr/>
          <a:p>
            <a:fld id="{1E4A9E4E-F48E-4AE6-BB97-7F24C7E17ED6}"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 name="PlaceHolder 2"/>
          <p:cNvSpPr>
            <a:spLocks noGrp="1"/>
          </p:cNvSpPr>
          <p:nvPr>
            <p:ph type="sldNum" idx="4"/>
          </p:nvPr>
        </p:nvSpPr>
        <p:spPr/>
        <p:txBody>
          <a:bodyPr/>
          <a:p>
            <a:fld id="{67B0CE67-078C-4862-89E6-F78D9429D667}"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sldNum" idx="4"/>
          </p:nvPr>
        </p:nvSpPr>
        <p:spPr/>
        <p:txBody>
          <a:bodyPr/>
          <a:p>
            <a:fld id="{AA04B9DE-ECD9-43E4-A583-22A29A171938}"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4"/>
          </p:nvPr>
        </p:nvSpPr>
        <p:spPr/>
        <p:txBody>
          <a:bodyPr/>
          <a:p>
            <a:fld id="{E74B1259-2B0E-497D-A0B9-3BD0F001C768}"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884655F-CA52-449A-8AED-15ADBEA23644}"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7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4"/>
          </p:nvPr>
        </p:nvSpPr>
        <p:spPr/>
        <p:txBody>
          <a:bodyPr/>
          <a:p>
            <a:fld id="{E4309E31-730E-4B43-97D6-FE1DDE19A167}"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4"/>
          </p:nvPr>
        </p:nvSpPr>
        <p:spPr/>
        <p:txBody>
          <a:bodyPr/>
          <a:p>
            <a:fld id="{5A6EFC21-F0EB-4988-BE50-A76AA1958A00}"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8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8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sldNum" idx="4"/>
          </p:nvPr>
        </p:nvSpPr>
        <p:spPr/>
        <p:txBody>
          <a:bodyPr/>
          <a:p>
            <a:fld id="{79095F86-0392-4B88-9DF4-D4A25C9232E3}"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8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8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8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8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 name="PlaceHolder 6"/>
          <p:cNvSpPr>
            <a:spLocks noGrp="1"/>
          </p:cNvSpPr>
          <p:nvPr>
            <p:ph type="sldNum" idx="4"/>
          </p:nvPr>
        </p:nvSpPr>
        <p:spPr/>
        <p:txBody>
          <a:bodyPr/>
          <a:p>
            <a:fld id="{B6BBFA26-4D96-44C6-8A3B-C43A5C81F3B3}"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8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8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 name="PlaceHolder 8"/>
          <p:cNvSpPr>
            <a:spLocks noGrp="1"/>
          </p:cNvSpPr>
          <p:nvPr>
            <p:ph type="sldNum" idx="4"/>
          </p:nvPr>
        </p:nvSpPr>
        <p:spPr/>
        <p:txBody>
          <a:bodyPr/>
          <a:p>
            <a:fld id="{46F5FCE2-4B47-4D88-90EB-968D81CF3D69}"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BF568070-0BFB-4D9F-BC80-25384F741E80}"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0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sldNum" idx="5"/>
          </p:nvPr>
        </p:nvSpPr>
        <p:spPr/>
        <p:txBody>
          <a:bodyPr/>
          <a:p>
            <a:fld id="{082F7FE2-8920-4F97-89C6-8C40EB2AF5F3}"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0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sldNum" idx="5"/>
          </p:nvPr>
        </p:nvSpPr>
        <p:spPr/>
        <p:txBody>
          <a:bodyPr/>
          <a:p>
            <a:fld id="{0730E095-63D2-4EFB-A5F8-2A3F97687D3E}"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0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sldNum" idx="5"/>
          </p:nvPr>
        </p:nvSpPr>
        <p:spPr/>
        <p:txBody>
          <a:bodyPr/>
          <a:p>
            <a:fld id="{BE3785B4-A9F1-43E8-8B3B-E6476B317944}"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 name="PlaceHolder 2"/>
          <p:cNvSpPr>
            <a:spLocks noGrp="1"/>
          </p:cNvSpPr>
          <p:nvPr>
            <p:ph type="sldNum" idx="5"/>
          </p:nvPr>
        </p:nvSpPr>
        <p:spPr/>
        <p:txBody>
          <a:bodyPr/>
          <a:p>
            <a:fld id="{877AFD01-24A9-46EE-A3E4-590416B7E1EB}"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742EF45-D9EB-4A5A-ABD1-06DCA7D456E1}"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sldNum" idx="5"/>
          </p:nvPr>
        </p:nvSpPr>
        <p:spPr/>
        <p:txBody>
          <a:bodyPr/>
          <a:p>
            <a:fld id="{CE49121E-386B-4DC5-B672-C851D40609AE}"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1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1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1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5"/>
          </p:nvPr>
        </p:nvSpPr>
        <p:spPr/>
        <p:txBody>
          <a:bodyPr/>
          <a:p>
            <a:fld id="{03D2644C-7D68-4C08-85C1-C776BDE3B089}"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2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5"/>
          </p:nvPr>
        </p:nvSpPr>
        <p:spPr/>
        <p:txBody>
          <a:bodyPr/>
          <a:p>
            <a:fld id="{68CE34D9-7893-46DF-B30D-33634E9F63F3}"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2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5"/>
          </p:nvPr>
        </p:nvSpPr>
        <p:spPr/>
        <p:txBody>
          <a:bodyPr/>
          <a:p>
            <a:fld id="{A4743F00-D34F-46DC-86B7-55BA7F796E9D}"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2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2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sldNum" idx="5"/>
          </p:nvPr>
        </p:nvSpPr>
        <p:spPr/>
        <p:txBody>
          <a:bodyPr/>
          <a:p>
            <a:fld id="{10161EDA-FE6D-4A92-9339-B2BC6616D581}"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3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3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 name="PlaceHolder 6"/>
          <p:cNvSpPr>
            <a:spLocks noGrp="1"/>
          </p:cNvSpPr>
          <p:nvPr>
            <p:ph type="sldNum" idx="5"/>
          </p:nvPr>
        </p:nvSpPr>
        <p:spPr/>
        <p:txBody>
          <a:bodyPr/>
          <a:p>
            <a:fld id="{8B1D3107-7418-497A-8A2C-1506D8B5EC40}"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3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3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3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3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3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3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 name="PlaceHolder 8"/>
          <p:cNvSpPr>
            <a:spLocks noGrp="1"/>
          </p:cNvSpPr>
          <p:nvPr>
            <p:ph type="sldNum" idx="5"/>
          </p:nvPr>
        </p:nvSpPr>
        <p:spPr/>
        <p:txBody>
          <a:bodyPr/>
          <a:p>
            <a:fld id="{B79EBCF5-9167-4A26-8E0E-2D8D08CEA66A}"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5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5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BFA6052-9354-4C16-9AAB-06B537F768C9}"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5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5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6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7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7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7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7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7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7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7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8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8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8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8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8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8"/>
          </p:nvPr>
        </p:nvSpPr>
        <p:spPr/>
        <p:txBody>
          <a:bodyPr/>
          <a:p>
            <a:fld id="{F6F40655-0BB3-45A0-AA1D-E483A3CE81B6}"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89F413A-3DCB-4E30-94E8-6A130B7930E7}"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9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8"/>
          </p:nvPr>
        </p:nvSpPr>
        <p:spPr/>
        <p:txBody>
          <a:bodyPr/>
          <a:p>
            <a:fld id="{77BB2387-F95A-4592-8E70-BCB162930774}"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0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8"/>
          </p:nvPr>
        </p:nvSpPr>
        <p:spPr/>
        <p:txBody>
          <a:bodyPr/>
          <a:p>
            <a:fld id="{543E715B-706E-4BCB-A826-EA9389DF421D}"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0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0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8"/>
          </p:nvPr>
        </p:nvSpPr>
        <p:spPr/>
        <p:txBody>
          <a:bodyPr/>
          <a:p>
            <a:fld id="{AFB62990-B9BA-4C0A-8815-2D30443D8CED}"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8"/>
          </p:nvPr>
        </p:nvSpPr>
        <p:spPr/>
        <p:txBody>
          <a:bodyPr/>
          <a:p>
            <a:fld id="{97B80B2B-D42F-4A91-B41C-2A057876A744}"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8"/>
          </p:nvPr>
        </p:nvSpPr>
        <p:spPr/>
        <p:txBody>
          <a:bodyPr/>
          <a:p>
            <a:fld id="{14E03A74-3BC3-4AE2-8408-B8EE8E2642D4}"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0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0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0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8"/>
          </p:nvPr>
        </p:nvSpPr>
        <p:spPr/>
        <p:txBody>
          <a:bodyPr/>
          <a:p>
            <a:fld id="{D35EC932-3486-43E4-8FF0-E2B298B62E32}"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1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1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1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8"/>
          </p:nvPr>
        </p:nvSpPr>
        <p:spPr/>
        <p:txBody>
          <a:bodyPr/>
          <a:p>
            <a:fld id="{EBD0CC01-7491-418D-80A1-2D1E27A3BA5A}"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1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8"/>
          </p:nvPr>
        </p:nvSpPr>
        <p:spPr/>
        <p:txBody>
          <a:bodyPr/>
          <a:p>
            <a:fld id="{4A34F9A7-1251-49F0-99F4-4655181F61F8}"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1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2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8"/>
          </p:nvPr>
        </p:nvSpPr>
        <p:spPr/>
        <p:txBody>
          <a:bodyPr/>
          <a:p>
            <a:fld id="{B48A2653-F66B-4F5B-92EF-30D7041D2597}"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2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2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8"/>
          </p:nvPr>
        </p:nvSpPr>
        <p:spPr/>
        <p:txBody>
          <a:bodyPr/>
          <a:p>
            <a:fld id="{3BF00AE8-500F-44A2-A62E-BE0A830A4E14}"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EA62D02-726D-46E4-A4DC-74D4810BAE84}"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2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2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2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3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3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3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8"/>
          </p:nvPr>
        </p:nvSpPr>
        <p:spPr/>
        <p:txBody>
          <a:bodyPr/>
          <a:p>
            <a:fld id="{F4F31875-C075-403F-9F3F-785AF161F828}"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39B229C-FFC3-430A-A98E-8DB3BA46686D}"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BBC133C-07E8-40B0-9FB1-EBCD9B59BA2F}"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725DBB6-C9AF-415D-957F-D215159B845B}"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Rectangle 7"/>
          <p:cNvSpPr/>
          <p:nvPr/>
        </p:nvSpPr>
        <p:spPr>
          <a:xfrm>
            <a:off x="7283520" y="62640"/>
            <a:ext cx="1109160" cy="5842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Arial"/>
              <a:ea typeface="Arial"/>
            </a:endParaRPr>
          </a:p>
        </p:txBody>
      </p:sp>
      <p:pic>
        <p:nvPicPr>
          <p:cNvPr id="1" name="Google Shape;110;p4"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2" name="Rectangle 1"/>
          <p:cNvSpPr/>
          <p:nvPr/>
        </p:nvSpPr>
        <p:spPr>
          <a:xfrm>
            <a:off x="7594560" y="82440"/>
            <a:ext cx="164880" cy="412200"/>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
        <p:nvSpPr>
          <p:cNvPr id="3" name="Rectangle 2"/>
          <p:cNvSpPr/>
          <p:nvPr/>
        </p:nvSpPr>
        <p:spPr>
          <a:xfrm>
            <a:off x="7440120" y="82440"/>
            <a:ext cx="103320" cy="41220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
        <p:nvSpPr>
          <p:cNvPr id="4" name="Rectangle 4"/>
          <p:cNvSpPr/>
          <p:nvPr/>
        </p:nvSpPr>
        <p:spPr>
          <a:xfrm>
            <a:off x="0" y="5086440"/>
            <a:ext cx="9143640" cy="6948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txBody>
          <a:bodyPr lIns="90000" rIns="90000" tIns="24840" bIns="24840" anchor="ctr">
            <a:noAutofit/>
          </a:bodyPr>
          <a:p>
            <a:pPr algn="ctr">
              <a:lnSpc>
                <a:spcPct val="100000"/>
              </a:lnSpc>
            </a:pPr>
            <a:endParaRPr b="0" lang="en-IN" sz="1400" spc="-1" strike="noStrike">
              <a:solidFill>
                <a:schemeClr val="lt1"/>
              </a:solidFill>
              <a:latin typeface="Arial"/>
              <a:ea typeface="Arial"/>
            </a:endParaRPr>
          </a:p>
        </p:txBody>
      </p:sp>
      <p:sp>
        <p:nvSpPr>
          <p:cNvPr id="5" name="Rectangle 5"/>
          <p:cNvSpPr/>
          <p:nvPr/>
        </p:nvSpPr>
        <p:spPr>
          <a:xfrm>
            <a:off x="0" y="88920"/>
            <a:ext cx="7283160" cy="40572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
        <p:nvSpPr>
          <p:cNvPr id="6" name="TextBox 6"/>
          <p:cNvSpPr/>
          <p:nvPr/>
        </p:nvSpPr>
        <p:spPr>
          <a:xfrm>
            <a:off x="92520" y="105840"/>
            <a:ext cx="3953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Arial"/>
                <a:ea typeface="Arial"/>
              </a:rPr>
              <a:t>Next Gen Employability Program</a:t>
            </a:r>
            <a:endParaRPr b="0" lang="en-IN" sz="1800" spc="-1" strike="noStrike">
              <a:solidFill>
                <a:srgbClr val="000000"/>
              </a:solidFill>
              <a:latin typeface="Arial"/>
            </a:endParaRPr>
          </a:p>
        </p:txBody>
      </p:sp>
      <p:sp>
        <p:nvSpPr>
          <p:cNvPr id="7" name="PlaceHolder 1"/>
          <p:cNvSpPr>
            <a:spLocks noGrp="1"/>
          </p:cNvSpPr>
          <p:nvPr>
            <p:ph type="title"/>
          </p:nvPr>
        </p:nvSpPr>
        <p:spPr>
          <a:xfrm>
            <a:off x="1143000" y="841320"/>
            <a:ext cx="6857640" cy="1790280"/>
          </a:xfrm>
          <a:prstGeom prst="rect">
            <a:avLst/>
          </a:prstGeom>
          <a:noFill/>
          <a:ln w="0">
            <a:noFill/>
          </a:ln>
        </p:spPr>
        <p:txBody>
          <a:bodyPr lIns="90000" rIns="90000" tIns="45000" bIns="45000" anchor="b">
            <a:noAutofit/>
          </a:bodyPr>
          <a:p>
            <a:pPr indent="0" algn="ctr">
              <a:lnSpc>
                <a:spcPct val="100000"/>
              </a:lnSpc>
              <a:buNone/>
            </a:pPr>
            <a:r>
              <a:rPr b="0" lang="en-US" sz="6000" spc="-1" strike="noStrike">
                <a:solidFill>
                  <a:srgbClr val="000000"/>
                </a:solidFill>
                <a:latin typeface="Arial"/>
                <a:ea typeface="Arial"/>
              </a:rPr>
              <a:t>Click to edit Master title style</a:t>
            </a:r>
            <a:endParaRPr b="0" lang="en-IN" sz="6000" spc="-1" strike="noStrike">
              <a:solidFill>
                <a:srgbClr val="000000"/>
              </a:solidFill>
              <a:latin typeface="Arial"/>
            </a:endParaRPr>
          </a:p>
        </p:txBody>
      </p:sp>
      <p:sp>
        <p:nvSpPr>
          <p:cNvPr id="8" name="PlaceHolder 2"/>
          <p:cNvSpPr>
            <a:spLocks noGrp="1"/>
          </p:cNvSpPr>
          <p:nvPr>
            <p:ph type="dt" idx="1"/>
          </p:nvPr>
        </p:nvSpPr>
        <p:spPr>
          <a:xfrm>
            <a:off x="628560" y="4767120"/>
            <a:ext cx="2057040" cy="274320"/>
          </a:xfrm>
          <a:prstGeom prst="rect">
            <a:avLst/>
          </a:prstGeom>
          <a:noFill/>
          <a:ln w="0">
            <a:noFill/>
          </a:ln>
        </p:spPr>
        <p:txBody>
          <a:bodyPr lIns="90000" rIns="90000" tIns="45000" bIns="45000" anchor="t">
            <a:noAutofit/>
          </a:bodyPr>
          <a:lstStyle>
            <a:lvl1pPr indent="0">
              <a:lnSpc>
                <a:spcPct val="100000"/>
              </a:lnSpc>
              <a:buNone/>
              <a:defRPr b="0" lang="en-US" sz="1400" spc="-1" strike="noStrike">
                <a:solidFill>
                  <a:srgbClr val="000000"/>
                </a:solidFill>
                <a:latin typeface="Arial"/>
                <a:ea typeface="Arial"/>
              </a:defRPr>
            </a:lvl1pPr>
          </a:lstStyle>
          <a:p>
            <a:pPr indent="0">
              <a:lnSpc>
                <a:spcPct val="100000"/>
              </a:lnSpc>
              <a:buNone/>
            </a:pPr>
            <a:r>
              <a:rPr b="0" lang="en-US" sz="1400" spc="-1" strike="noStrike">
                <a:solidFill>
                  <a:srgbClr val="000000"/>
                </a:solidFill>
                <a:latin typeface="Arial"/>
                <a:ea typeface="Arial"/>
              </a:rPr>
              <a:t>&lt;date/time&gt;</a:t>
            </a:r>
            <a:endParaRPr b="0" lang="en-IN" sz="1400" spc="-1" strike="noStrike">
              <a:solidFill>
                <a:srgbClr val="000000"/>
              </a:solidFill>
              <a:latin typeface="Times New Roman"/>
            </a:endParaRPr>
          </a:p>
        </p:txBody>
      </p:sp>
      <p:sp>
        <p:nvSpPr>
          <p:cNvPr id="9" name="PlaceHolder 3"/>
          <p:cNvSpPr>
            <a:spLocks noGrp="1"/>
          </p:cNvSpPr>
          <p:nvPr>
            <p:ph type="ftr" idx="2"/>
          </p:nvPr>
        </p:nvSpPr>
        <p:spPr>
          <a:xfrm>
            <a:off x="3029040" y="4767120"/>
            <a:ext cx="3085920" cy="27432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 name="PlaceHolder 4"/>
          <p:cNvSpPr>
            <a:spLocks noGrp="1"/>
          </p:cNvSpPr>
          <p:nvPr>
            <p:ph type="sldNum" idx="3"/>
          </p:nvPr>
        </p:nvSpPr>
        <p:spPr>
          <a:xfrm>
            <a:off x="6458040" y="4767120"/>
            <a:ext cx="2057040" cy="274320"/>
          </a:xfrm>
          <a:prstGeom prst="rect">
            <a:avLst/>
          </a:prstGeom>
          <a:noFill/>
          <a:ln w="0">
            <a:noFill/>
          </a:ln>
        </p:spPr>
        <p:txBody>
          <a:bodyPr lIns="90000" rIns="90000" tIns="45000" bIns="45000" anchor="t">
            <a:noAutofit/>
          </a:bodyPr>
          <a:lstStyle>
            <a:lvl1pPr indent="0">
              <a:lnSpc>
                <a:spcPct val="100000"/>
              </a:lnSpc>
              <a:buNone/>
              <a:defRPr b="0" lang="en-US" sz="1400" spc="-1" strike="noStrike">
                <a:solidFill>
                  <a:srgbClr val="000000"/>
                </a:solidFill>
                <a:latin typeface="Arial"/>
                <a:ea typeface="Arial"/>
              </a:defRPr>
            </a:lvl1pPr>
          </a:lstStyle>
          <a:p>
            <a:pPr indent="0">
              <a:lnSpc>
                <a:spcPct val="100000"/>
              </a:lnSpc>
              <a:buNone/>
            </a:pPr>
            <a:fld id="{27687749-36A6-4F09-AF7F-62610CD90A83}" type="slidenum">
              <a:rPr b="0" lang="en-US" sz="1400" spc="-1" strike="noStrike">
                <a:solidFill>
                  <a:srgbClr val="000000"/>
                </a:solidFill>
                <a:latin typeface="Arial"/>
                <a:ea typeface="Arial"/>
              </a:rPr>
              <a:t>&lt;number&gt;</a:t>
            </a:fld>
            <a:endParaRPr b="0" lang="en-IN" sz="1400" spc="-1" strike="noStrike">
              <a:solidFill>
                <a:srgbClr val="000000"/>
              </a:solidFill>
              <a:latin typeface="Times New Roman"/>
            </a:endParaRPr>
          </a:p>
        </p:txBody>
      </p:sp>
      <p:sp>
        <p:nvSpPr>
          <p:cNvPr id="11"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8" name="Rectangle 7"/>
          <p:cNvSpPr/>
          <p:nvPr/>
        </p:nvSpPr>
        <p:spPr>
          <a:xfrm>
            <a:off x="7283520" y="62640"/>
            <a:ext cx="1109160" cy="5842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Arial"/>
              <a:ea typeface="Arial"/>
            </a:endParaRPr>
          </a:p>
        </p:txBody>
      </p:sp>
      <p:pic>
        <p:nvPicPr>
          <p:cNvPr id="49" name="Google Shape;110;p4"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50" name="Rectangle 1"/>
          <p:cNvSpPr/>
          <p:nvPr/>
        </p:nvSpPr>
        <p:spPr>
          <a:xfrm>
            <a:off x="7594560" y="82440"/>
            <a:ext cx="164880" cy="412200"/>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
        <p:nvSpPr>
          <p:cNvPr id="51" name="Rectangle 2"/>
          <p:cNvSpPr/>
          <p:nvPr/>
        </p:nvSpPr>
        <p:spPr>
          <a:xfrm>
            <a:off x="7440120" y="82440"/>
            <a:ext cx="103320" cy="41220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
        <p:nvSpPr>
          <p:cNvPr id="52" name="Rectangle 4"/>
          <p:cNvSpPr/>
          <p:nvPr/>
        </p:nvSpPr>
        <p:spPr>
          <a:xfrm>
            <a:off x="0" y="5086440"/>
            <a:ext cx="9143640" cy="6948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txBody>
          <a:bodyPr lIns="90000" rIns="90000" tIns="24840" bIns="24840" anchor="ctr">
            <a:noAutofit/>
          </a:bodyPr>
          <a:p>
            <a:pPr algn="ctr">
              <a:lnSpc>
                <a:spcPct val="100000"/>
              </a:lnSpc>
            </a:pPr>
            <a:endParaRPr b="0" lang="en-IN" sz="1400" spc="-1" strike="noStrike">
              <a:solidFill>
                <a:schemeClr val="lt1"/>
              </a:solidFill>
              <a:latin typeface="Arial"/>
              <a:ea typeface="Arial"/>
            </a:endParaRPr>
          </a:p>
        </p:txBody>
      </p:sp>
      <p:sp>
        <p:nvSpPr>
          <p:cNvPr id="53" name="Rectangle 5"/>
          <p:cNvSpPr/>
          <p:nvPr/>
        </p:nvSpPr>
        <p:spPr>
          <a:xfrm>
            <a:off x="0" y="88920"/>
            <a:ext cx="7283160" cy="40572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
        <p:nvSpPr>
          <p:cNvPr id="54" name="TextBox 6"/>
          <p:cNvSpPr/>
          <p:nvPr/>
        </p:nvSpPr>
        <p:spPr>
          <a:xfrm>
            <a:off x="92520" y="105840"/>
            <a:ext cx="3953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Arial"/>
                <a:ea typeface="Arial"/>
              </a:rPr>
              <a:t>Next Gen Employability Program</a:t>
            </a:r>
            <a:endParaRPr b="0" lang="en-IN" sz="1800" spc="-1" strike="noStrike">
              <a:solidFill>
                <a:srgbClr val="000000"/>
              </a:solidFill>
              <a:latin typeface="Arial"/>
            </a:endParaRPr>
          </a:p>
        </p:txBody>
      </p:sp>
      <p:sp>
        <p:nvSpPr>
          <p:cNvPr id="55" name="PlaceHolder 1"/>
          <p:cNvSpPr>
            <a:spLocks noGrp="1"/>
          </p:cNvSpPr>
          <p:nvPr>
            <p:ph type="sldNum" idx="4"/>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943F1729-1248-44BE-974D-29D7A3DB8EA5}" type="slidenum">
              <a:rPr b="0" lang="en" sz="1000" spc="-1" strike="noStrike">
                <a:solidFill>
                  <a:schemeClr val="dk2"/>
                </a:solidFill>
                <a:latin typeface="Arial"/>
                <a:ea typeface="Arial"/>
              </a:rPr>
              <a:t>&lt;number&gt;</a:t>
            </a:fld>
            <a:endParaRPr b="0" lang="en-IN" sz="1000" spc="-1" strike="noStrike">
              <a:solidFill>
                <a:srgbClr val="000000"/>
              </a:solidFill>
              <a:latin typeface="Times New Roman"/>
            </a:endParaRPr>
          </a:p>
        </p:txBody>
      </p:sp>
      <p:sp>
        <p:nvSpPr>
          <p:cNvPr id="5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5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4" name="Rectangle 7"/>
          <p:cNvSpPr/>
          <p:nvPr/>
        </p:nvSpPr>
        <p:spPr>
          <a:xfrm>
            <a:off x="7283520" y="62640"/>
            <a:ext cx="1109160" cy="5842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Arial"/>
              <a:ea typeface="Arial"/>
            </a:endParaRPr>
          </a:p>
        </p:txBody>
      </p:sp>
      <p:pic>
        <p:nvPicPr>
          <p:cNvPr id="95" name="Google Shape;110;p4"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96" name="Rectangle 1"/>
          <p:cNvSpPr/>
          <p:nvPr/>
        </p:nvSpPr>
        <p:spPr>
          <a:xfrm>
            <a:off x="7594560" y="82440"/>
            <a:ext cx="164880" cy="412200"/>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
        <p:nvSpPr>
          <p:cNvPr id="97" name="Rectangle 2"/>
          <p:cNvSpPr/>
          <p:nvPr/>
        </p:nvSpPr>
        <p:spPr>
          <a:xfrm>
            <a:off x="7440120" y="82440"/>
            <a:ext cx="103320" cy="41220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
        <p:nvSpPr>
          <p:cNvPr id="98" name="Rectangle 4"/>
          <p:cNvSpPr/>
          <p:nvPr/>
        </p:nvSpPr>
        <p:spPr>
          <a:xfrm>
            <a:off x="0" y="5086440"/>
            <a:ext cx="9143640" cy="6948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txBody>
          <a:bodyPr lIns="90000" rIns="90000" tIns="24840" bIns="24840" anchor="ctr">
            <a:noAutofit/>
          </a:bodyPr>
          <a:p>
            <a:pPr algn="ctr">
              <a:lnSpc>
                <a:spcPct val="100000"/>
              </a:lnSpc>
            </a:pPr>
            <a:endParaRPr b="0" lang="en-IN" sz="1400" spc="-1" strike="noStrike">
              <a:solidFill>
                <a:schemeClr val="lt1"/>
              </a:solidFill>
              <a:latin typeface="Arial"/>
              <a:ea typeface="Arial"/>
            </a:endParaRPr>
          </a:p>
        </p:txBody>
      </p:sp>
      <p:sp>
        <p:nvSpPr>
          <p:cNvPr id="99" name="Rectangle 5"/>
          <p:cNvSpPr/>
          <p:nvPr/>
        </p:nvSpPr>
        <p:spPr>
          <a:xfrm>
            <a:off x="0" y="88920"/>
            <a:ext cx="7283160" cy="40572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
        <p:nvSpPr>
          <p:cNvPr id="100" name="TextBox 6"/>
          <p:cNvSpPr/>
          <p:nvPr/>
        </p:nvSpPr>
        <p:spPr>
          <a:xfrm>
            <a:off x="92520" y="105840"/>
            <a:ext cx="3953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Arial"/>
                <a:ea typeface="Arial"/>
              </a:rPr>
              <a:t>Next Gen Employability Program</a:t>
            </a:r>
            <a:endParaRPr b="0" lang="en-IN" sz="1800" spc="-1" strike="noStrike">
              <a:solidFill>
                <a:srgbClr val="000000"/>
              </a:solidFill>
              <a:latin typeface="Arial"/>
            </a:endParaRPr>
          </a:p>
        </p:txBody>
      </p:sp>
      <p:sp>
        <p:nvSpPr>
          <p:cNvPr id="101" name="PlaceHolder 1"/>
          <p:cNvSpPr>
            <a:spLocks noGrp="1"/>
          </p:cNvSpPr>
          <p:nvPr>
            <p:ph type="title"/>
          </p:nvPr>
        </p:nvSpPr>
        <p:spPr>
          <a:xfrm>
            <a:off x="311760" y="555480"/>
            <a:ext cx="2807640" cy="755280"/>
          </a:xfrm>
          <a:prstGeom prst="rect">
            <a:avLst/>
          </a:prstGeom>
          <a:noFill/>
          <a:ln w="0">
            <a:noFill/>
          </a:ln>
        </p:spPr>
        <p:txBody>
          <a:bodyPr tIns="91440" bIns="91440" anchor="b">
            <a:noAutofit/>
          </a:bodyPr>
          <a:p>
            <a:pPr indent="0">
              <a:buNone/>
            </a:pPr>
            <a:r>
              <a:rPr b="0" lang="en-IN" sz="2400" spc="-1" strike="noStrike">
                <a:solidFill>
                  <a:srgbClr val="000000"/>
                </a:solidFill>
                <a:latin typeface="Arial"/>
              </a:rPr>
              <a:t>Click to edit the title text format</a:t>
            </a:r>
            <a:endParaRPr b="0" lang="en-IN" sz="2400" spc="-1" strike="noStrike">
              <a:solidFill>
                <a:srgbClr val="000000"/>
              </a:solidFill>
              <a:latin typeface="Arial"/>
            </a:endParaRPr>
          </a:p>
        </p:txBody>
      </p:sp>
      <p:sp>
        <p:nvSpPr>
          <p:cNvPr id="102" name="PlaceHolder 2"/>
          <p:cNvSpPr>
            <a:spLocks noGrp="1"/>
          </p:cNvSpPr>
          <p:nvPr>
            <p:ph type="body"/>
          </p:nvPr>
        </p:nvSpPr>
        <p:spPr>
          <a:xfrm>
            <a:off x="311760" y="1389600"/>
            <a:ext cx="2807640" cy="317916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IN" sz="1200" spc="-1" strike="noStrike">
                <a:solidFill>
                  <a:srgbClr val="000000"/>
                </a:solidFill>
                <a:latin typeface="Arial"/>
              </a:rPr>
              <a:t>Click to edit the outline text format</a:t>
            </a:r>
            <a:endParaRPr b="0" lang="en-IN"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200" spc="-1" strike="noStrike">
                <a:solidFill>
                  <a:srgbClr val="000000"/>
                </a:solidFill>
                <a:latin typeface="Arial"/>
              </a:rPr>
              <a:t>Second Outline Level</a:t>
            </a:r>
            <a:endParaRPr b="0" lang="en-IN"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200" spc="-1" strike="noStrike">
                <a:solidFill>
                  <a:srgbClr val="000000"/>
                </a:solidFill>
                <a:latin typeface="Arial"/>
              </a:rPr>
              <a:t>Third Outline Level</a:t>
            </a:r>
            <a:endParaRPr b="0" lang="en-IN"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200" spc="-1" strike="noStrike">
                <a:solidFill>
                  <a:srgbClr val="000000"/>
                </a:solidFill>
                <a:latin typeface="Arial"/>
              </a:rPr>
              <a:t>Fourth Outline Level</a:t>
            </a:r>
            <a:endParaRPr b="0" lang="en-IN"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200" spc="-1" strike="noStrike">
                <a:solidFill>
                  <a:srgbClr val="000000"/>
                </a:solidFill>
                <a:latin typeface="Arial"/>
              </a:rPr>
              <a:t>Fifth Outline Level</a:t>
            </a:r>
            <a:endParaRPr b="0" lang="en-IN"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200" spc="-1" strike="noStrike">
                <a:solidFill>
                  <a:srgbClr val="000000"/>
                </a:solidFill>
                <a:latin typeface="Arial"/>
              </a:rPr>
              <a:t>Sixth Outline Level</a:t>
            </a:r>
            <a:endParaRPr b="0" lang="en-IN"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200" spc="-1" strike="noStrike">
                <a:solidFill>
                  <a:srgbClr val="000000"/>
                </a:solidFill>
                <a:latin typeface="Arial"/>
              </a:rPr>
              <a:t>Seventh Outline Level</a:t>
            </a:r>
            <a:endParaRPr b="0" lang="en-IN" sz="1200" spc="-1" strike="noStrike">
              <a:solidFill>
                <a:srgbClr val="000000"/>
              </a:solidFill>
              <a:latin typeface="Arial"/>
            </a:endParaRPr>
          </a:p>
        </p:txBody>
      </p:sp>
      <p:sp>
        <p:nvSpPr>
          <p:cNvPr id="103" name="PlaceHolder 3"/>
          <p:cNvSpPr>
            <a:spLocks noGrp="1"/>
          </p:cNvSpPr>
          <p:nvPr>
            <p:ph type="sldNum" idx="5"/>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A384134F-E71F-476B-8F1B-4FBE8D26373C}" type="slidenum">
              <a:rPr b="0" lang="en" sz="1000" spc="-1" strike="noStrike">
                <a:solidFill>
                  <a:schemeClr val="dk2"/>
                </a:solidFill>
                <a:latin typeface="Arial"/>
                <a:ea typeface="Arial"/>
              </a:rPr>
              <a:t>&lt;number&gt;</a:t>
            </a:fld>
            <a:endParaRPr b="0" lang="en-IN"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0" name="Rectangle 7"/>
          <p:cNvSpPr/>
          <p:nvPr/>
        </p:nvSpPr>
        <p:spPr>
          <a:xfrm>
            <a:off x="7283520" y="62640"/>
            <a:ext cx="1109160" cy="5842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Arial"/>
              <a:ea typeface="Arial"/>
            </a:endParaRPr>
          </a:p>
        </p:txBody>
      </p:sp>
      <p:pic>
        <p:nvPicPr>
          <p:cNvPr id="141" name="Google Shape;110;p4"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142" name="Rectangle 1"/>
          <p:cNvSpPr/>
          <p:nvPr/>
        </p:nvSpPr>
        <p:spPr>
          <a:xfrm>
            <a:off x="7594560" y="82440"/>
            <a:ext cx="164880" cy="412200"/>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
        <p:nvSpPr>
          <p:cNvPr id="143" name="Rectangle 2"/>
          <p:cNvSpPr/>
          <p:nvPr/>
        </p:nvSpPr>
        <p:spPr>
          <a:xfrm>
            <a:off x="7440120" y="82440"/>
            <a:ext cx="103320" cy="41220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
        <p:nvSpPr>
          <p:cNvPr id="144" name="Rectangle 4"/>
          <p:cNvSpPr/>
          <p:nvPr/>
        </p:nvSpPr>
        <p:spPr>
          <a:xfrm>
            <a:off x="0" y="5086440"/>
            <a:ext cx="9143640" cy="6948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txBody>
          <a:bodyPr lIns="90000" rIns="90000" tIns="24840" bIns="24840" anchor="ctr">
            <a:noAutofit/>
          </a:bodyPr>
          <a:p>
            <a:pPr algn="ctr">
              <a:lnSpc>
                <a:spcPct val="100000"/>
              </a:lnSpc>
            </a:pPr>
            <a:endParaRPr b="0" lang="en-IN" sz="1400" spc="-1" strike="noStrike">
              <a:solidFill>
                <a:schemeClr val="lt1"/>
              </a:solidFill>
              <a:latin typeface="Arial"/>
              <a:ea typeface="Arial"/>
            </a:endParaRPr>
          </a:p>
        </p:txBody>
      </p:sp>
      <p:sp>
        <p:nvSpPr>
          <p:cNvPr id="145" name="Rectangle 5"/>
          <p:cNvSpPr/>
          <p:nvPr/>
        </p:nvSpPr>
        <p:spPr>
          <a:xfrm>
            <a:off x="0" y="88920"/>
            <a:ext cx="7283160" cy="40572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
        <p:nvSpPr>
          <p:cNvPr id="146" name="TextBox 6"/>
          <p:cNvSpPr/>
          <p:nvPr/>
        </p:nvSpPr>
        <p:spPr>
          <a:xfrm>
            <a:off x="92520" y="105840"/>
            <a:ext cx="3953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Arial"/>
                <a:ea typeface="Arial"/>
              </a:rPr>
              <a:t>Next Gen Employability Program</a:t>
            </a:r>
            <a:endParaRPr b="0" lang="en-IN" sz="1800" spc="-1" strike="noStrike">
              <a:solidFill>
                <a:srgbClr val="000000"/>
              </a:solidFill>
              <a:latin typeface="Arial"/>
            </a:endParaRPr>
          </a:p>
        </p:txBody>
      </p:sp>
      <p:sp>
        <p:nvSpPr>
          <p:cNvPr id="147" name="PlaceHolder 1"/>
          <p:cNvSpPr>
            <a:spLocks noGrp="1"/>
          </p:cNvSpPr>
          <p:nvPr>
            <p:ph type="title"/>
          </p:nvPr>
        </p:nvSpPr>
        <p:spPr>
          <a:xfrm>
            <a:off x="628560" y="273960"/>
            <a:ext cx="7886160" cy="993600"/>
          </a:xfrm>
          <a:prstGeom prst="rect">
            <a:avLst/>
          </a:prstGeom>
          <a:noFill/>
          <a:ln w="0">
            <a:noFill/>
          </a:ln>
        </p:spPr>
        <p:txBody>
          <a:bodyPr lIns="0" rIns="0" tIns="0" bIns="0" anchor="ctr">
            <a:noAutofit/>
          </a:bodyPr>
          <a:p>
            <a:pPr indent="0">
              <a:buNone/>
            </a:pPr>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14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5" name="Rectangle 7"/>
          <p:cNvSpPr/>
          <p:nvPr/>
        </p:nvSpPr>
        <p:spPr>
          <a:xfrm>
            <a:off x="7283520" y="62640"/>
            <a:ext cx="1109160" cy="5842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Arial"/>
              <a:ea typeface="Arial"/>
            </a:endParaRPr>
          </a:p>
        </p:txBody>
      </p:sp>
      <p:pic>
        <p:nvPicPr>
          <p:cNvPr id="186" name="Google Shape;110;p4"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187" name="Rectangle 1"/>
          <p:cNvSpPr/>
          <p:nvPr/>
        </p:nvSpPr>
        <p:spPr>
          <a:xfrm>
            <a:off x="7594560" y="82440"/>
            <a:ext cx="164880" cy="412200"/>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
        <p:nvSpPr>
          <p:cNvPr id="188" name="Rectangle 2"/>
          <p:cNvSpPr/>
          <p:nvPr/>
        </p:nvSpPr>
        <p:spPr>
          <a:xfrm>
            <a:off x="7440120" y="82440"/>
            <a:ext cx="103320" cy="41220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
        <p:nvSpPr>
          <p:cNvPr id="189" name="Rectangle 4"/>
          <p:cNvSpPr/>
          <p:nvPr/>
        </p:nvSpPr>
        <p:spPr>
          <a:xfrm>
            <a:off x="0" y="5086440"/>
            <a:ext cx="9143640" cy="6948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p:style>
        <p:txBody>
          <a:bodyPr lIns="90000" rIns="90000" tIns="24840" bIns="24840" anchor="ctr">
            <a:noAutofit/>
          </a:bodyPr>
          <a:p>
            <a:pPr algn="ctr">
              <a:lnSpc>
                <a:spcPct val="100000"/>
              </a:lnSpc>
            </a:pPr>
            <a:endParaRPr b="0" lang="en-IN" sz="1400" spc="-1" strike="noStrike">
              <a:solidFill>
                <a:schemeClr val="lt1"/>
              </a:solidFill>
              <a:latin typeface="Arial"/>
              <a:ea typeface="Arial"/>
            </a:endParaRPr>
          </a:p>
        </p:txBody>
      </p:sp>
      <p:sp>
        <p:nvSpPr>
          <p:cNvPr id="190" name="Rectangle 5"/>
          <p:cNvSpPr/>
          <p:nvPr/>
        </p:nvSpPr>
        <p:spPr>
          <a:xfrm>
            <a:off x="0" y="88920"/>
            <a:ext cx="7283160" cy="40572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
        <p:nvSpPr>
          <p:cNvPr id="191" name="TextBox 6"/>
          <p:cNvSpPr/>
          <p:nvPr/>
        </p:nvSpPr>
        <p:spPr>
          <a:xfrm>
            <a:off x="92520" y="105840"/>
            <a:ext cx="3953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Arial"/>
                <a:ea typeface="Arial"/>
              </a:rPr>
              <a:t>Next Gen Employability Program</a:t>
            </a:r>
            <a:endParaRPr b="0" lang="en-IN" sz="1800" spc="-1" strike="noStrike">
              <a:solidFill>
                <a:srgbClr val="000000"/>
              </a:solidFill>
              <a:latin typeface="Arial"/>
            </a:endParaRPr>
          </a:p>
        </p:txBody>
      </p:sp>
      <p:sp>
        <p:nvSpPr>
          <p:cNvPr id="192" name="PlaceHolder 1"/>
          <p:cNvSpPr>
            <a:spLocks noGrp="1"/>
          </p:cNvSpPr>
          <p:nvPr>
            <p:ph type="title"/>
          </p:nvPr>
        </p:nvSpPr>
        <p:spPr>
          <a:xfrm>
            <a:off x="0" y="0"/>
            <a:ext cx="0" cy="0"/>
          </a:xfrm>
          <a:prstGeom prst="rect">
            <a:avLst/>
          </a:prstGeom>
          <a:noFill/>
          <a:ln w="0">
            <a:noFill/>
          </a:ln>
        </p:spPr>
        <p:txBody>
          <a:bodyPr lIns="0" rIns="0" tIns="0" bIns="0" anchor="t">
            <a:noAutofit/>
          </a:bodyPr>
          <a:p>
            <a:pPr indent="0">
              <a:buNone/>
            </a:pPr>
            <a:r>
              <a:rPr b="0" lang="en-IN" sz="2400" spc="-1" strike="noStrike">
                <a:solidFill>
                  <a:srgbClr val="000000"/>
                </a:solidFill>
                <a:latin typeface="Arial"/>
              </a:rPr>
              <a:t>Click to edit the title text format</a:t>
            </a:r>
            <a:endParaRPr b="0" lang="en-IN" sz="2400" spc="-1" strike="noStrike">
              <a:solidFill>
                <a:srgbClr val="000000"/>
              </a:solidFill>
              <a:latin typeface="Arial"/>
            </a:endParaRPr>
          </a:p>
        </p:txBody>
      </p:sp>
      <p:sp>
        <p:nvSpPr>
          <p:cNvPr id="193" name="PlaceHolder 2"/>
          <p:cNvSpPr>
            <a:spLocks noGrp="1"/>
          </p:cNvSpPr>
          <p:nvPr>
            <p:ph type="body"/>
          </p:nvPr>
        </p:nvSpPr>
        <p:spPr>
          <a:xfrm>
            <a:off x="0" y="0"/>
            <a:ext cx="0" cy="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194" name="PlaceHolder 3"/>
          <p:cNvSpPr>
            <a:spLocks noGrp="1"/>
          </p:cNvSpPr>
          <p:nvPr>
            <p:ph type="ftr" idx="6"/>
          </p:nvPr>
        </p:nvSpPr>
        <p:spPr>
          <a:xfrm>
            <a:off x="0" y="0"/>
            <a:ext cx="0" cy="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95" name="PlaceHolder 4"/>
          <p:cNvSpPr>
            <a:spLocks noGrp="1"/>
          </p:cNvSpPr>
          <p:nvPr>
            <p:ph type="dt" idx="7"/>
          </p:nvPr>
        </p:nvSpPr>
        <p:spPr>
          <a:xfrm>
            <a:off x="0" y="0"/>
            <a:ext cx="0" cy="0"/>
          </a:xfrm>
          <a:prstGeom prst="rect">
            <a:avLst/>
          </a:prstGeom>
          <a:noFill/>
          <a:ln w="0">
            <a:noFill/>
          </a:ln>
        </p:spPr>
        <p:txBody>
          <a:bodyPr lIns="0" rIns="0" tIns="0" bIns="0" anchor="t">
            <a:noAutofit/>
          </a:bodyPr>
          <a:lstStyle>
            <a:lvl1pPr indent="0">
              <a:lnSpc>
                <a:spcPct val="100000"/>
              </a:lnSpc>
              <a:buNone/>
              <a:defRPr b="0" lang="en-US" sz="1400" spc="-1" strike="noStrike">
                <a:solidFill>
                  <a:srgbClr val="8b8b8b"/>
                </a:solidFill>
                <a:latin typeface="Arial"/>
                <a:ea typeface="Arial"/>
              </a:defRPr>
            </a:lvl1pPr>
          </a:lstStyle>
          <a:p>
            <a:pPr indent="0">
              <a:lnSpc>
                <a:spcPct val="100000"/>
              </a:lnSpc>
              <a:buNone/>
            </a:pPr>
            <a:r>
              <a:rPr b="0" lang="en-US" sz="1400" spc="-1" strike="noStrike">
                <a:solidFill>
                  <a:srgbClr val="8b8b8b"/>
                </a:solidFill>
                <a:latin typeface="Arial"/>
                <a:ea typeface="Arial"/>
              </a:rPr>
              <a:t>&lt;date/time&gt;</a:t>
            </a:r>
            <a:endParaRPr b="0" lang="en-IN" sz="1400" spc="-1" strike="noStrike">
              <a:solidFill>
                <a:srgbClr val="000000"/>
              </a:solidFill>
              <a:latin typeface="Times New Roman"/>
            </a:endParaRPr>
          </a:p>
        </p:txBody>
      </p:sp>
      <p:sp>
        <p:nvSpPr>
          <p:cNvPr id="196" name="PlaceHolder 5"/>
          <p:cNvSpPr>
            <a:spLocks noGrp="1"/>
          </p:cNvSpPr>
          <p:nvPr>
            <p:ph type="sldNum" idx="8"/>
          </p:nvPr>
        </p:nvSpPr>
        <p:spPr>
          <a:xfrm>
            <a:off x="0" y="0"/>
            <a:ext cx="0" cy="0"/>
          </a:xfrm>
          <a:prstGeom prst="rect">
            <a:avLst/>
          </a:prstGeom>
          <a:noFill/>
          <a:ln w="0">
            <a:noFill/>
          </a:ln>
        </p:spPr>
        <p:txBody>
          <a:bodyPr lIns="0" rIns="0" tIns="0" bIns="0" anchor="t">
            <a:noAutofit/>
          </a:bodyPr>
          <a:lstStyle>
            <a:lvl1pPr indent="0" algn="r">
              <a:lnSpc>
                <a:spcPct val="100000"/>
              </a:lnSpc>
              <a:buNone/>
              <a:defRPr b="0" lang="en-IN" sz="1400" spc="-1" strike="noStrike">
                <a:solidFill>
                  <a:srgbClr val="8b8b8b"/>
                </a:solidFill>
                <a:latin typeface="Arial"/>
                <a:ea typeface="Arial"/>
              </a:defRPr>
            </a:lvl1pPr>
          </a:lstStyle>
          <a:p>
            <a:pPr indent="0" algn="r">
              <a:lnSpc>
                <a:spcPct val="100000"/>
              </a:lnSpc>
              <a:buNone/>
            </a:pPr>
            <a:fld id="{E7FBD77E-D0D6-4BB6-B713-55C770575F8F}" type="slidenum">
              <a:rPr b="0" lang="en-IN" sz="1400" spc="-1" strike="noStrike">
                <a:solidFill>
                  <a:srgbClr val="8b8b8b"/>
                </a:solidFill>
                <a:latin typeface="Arial"/>
                <a:ea typeface="Arial"/>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2.xml"/><Relationship Id="rId6"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39.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9.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5.xml"/>
</Relationships>
</file>

<file path=ppt/slides/_rels/slide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Rectangle 20"/>
          <p:cNvSpPr/>
          <p:nvPr/>
        </p:nvSpPr>
        <p:spPr>
          <a:xfrm>
            <a:off x="0" y="0"/>
            <a:ext cx="9143640" cy="514332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pic>
        <p:nvPicPr>
          <p:cNvPr id="240" name="Picture 26" descr="A white circle in the sky&#10;&#10;Description automatically generated"/>
          <p:cNvPicPr/>
          <p:nvPr/>
        </p:nvPicPr>
        <p:blipFill>
          <a:blip r:embed="rId1">
            <a:alphaModFix amt="5000"/>
          </a:blip>
          <a:srcRect l="0" t="5926" r="746" b="10205"/>
          <a:stretch/>
        </p:blipFill>
        <p:spPr>
          <a:xfrm>
            <a:off x="23040" y="9720"/>
            <a:ext cx="9130680" cy="5143320"/>
          </a:xfrm>
          <a:prstGeom prst="rect">
            <a:avLst/>
          </a:prstGeom>
          <a:ln w="0">
            <a:noFill/>
          </a:ln>
        </p:spPr>
      </p:pic>
      <p:sp>
        <p:nvSpPr>
          <p:cNvPr id="241" name="Rectangle 21"/>
          <p:cNvSpPr/>
          <p:nvPr/>
        </p:nvSpPr>
        <p:spPr>
          <a:xfrm>
            <a:off x="1865160" y="730800"/>
            <a:ext cx="6300720" cy="3966120"/>
          </a:xfrm>
          <a:prstGeom prst="rect">
            <a:avLst/>
          </a:prstGeom>
          <a:solidFill>
            <a:srgbClr val="213163"/>
          </a:solidFill>
          <a:ln>
            <a:solidFill>
              <a:srgbClr val="213163"/>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
        <p:nvSpPr>
          <p:cNvPr id="242" name="Rectangle 22"/>
          <p:cNvSpPr/>
          <p:nvPr/>
        </p:nvSpPr>
        <p:spPr>
          <a:xfrm>
            <a:off x="977760" y="1061640"/>
            <a:ext cx="6984720" cy="3450960"/>
          </a:xfrm>
          <a:prstGeom prst="rect">
            <a:avLst/>
          </a:prstGeom>
          <a:solidFill>
            <a:schemeClr val="bg1"/>
          </a:solidFill>
          <a:ln>
            <a:solidFill>
              <a:srgbClr val="ffffff"/>
            </a:solidFill>
            <a:round/>
          </a:ln>
          <a:effectLst>
            <a:outerShdw algn="ctr" blurRad="507960" rotWithShape="0" sx="105000" sy="105000">
              <a:srgbClr val="000000">
                <a:alpha val="40000"/>
              </a:srgbClr>
            </a:outerShdw>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
        <p:nvSpPr>
          <p:cNvPr id="243" name="Rectangle 5"/>
          <p:cNvSpPr/>
          <p:nvPr/>
        </p:nvSpPr>
        <p:spPr>
          <a:xfrm>
            <a:off x="2490480" y="2787480"/>
            <a:ext cx="50040" cy="446400"/>
          </a:xfrm>
          <a:prstGeom prst="rect">
            <a:avLst/>
          </a:prstGeom>
          <a:solidFill>
            <a:srgbClr val="ffe600"/>
          </a:solidFill>
          <a:ln>
            <a:solidFill>
              <a:srgbClr val="ffe6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
        <p:nvSpPr>
          <p:cNvPr id="244" name="TextBox 1"/>
          <p:cNvSpPr/>
          <p:nvPr/>
        </p:nvSpPr>
        <p:spPr>
          <a:xfrm>
            <a:off x="2029680" y="2248200"/>
            <a:ext cx="502488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161d23"/>
                </a:solidFill>
                <a:latin typeface="Arial"/>
                <a:ea typeface="Arial"/>
              </a:rPr>
              <a:t>NEXT GEN EMPLOYABILITY PROGRAM</a:t>
            </a:r>
            <a:endParaRPr b="0" lang="en-IN" sz="2000" spc="-1" strike="noStrike">
              <a:solidFill>
                <a:srgbClr val="000000"/>
              </a:solidFill>
              <a:latin typeface="Arial"/>
            </a:endParaRPr>
          </a:p>
        </p:txBody>
      </p:sp>
      <p:sp>
        <p:nvSpPr>
          <p:cNvPr id="245" name="TextBox 6"/>
          <p:cNvSpPr/>
          <p:nvPr/>
        </p:nvSpPr>
        <p:spPr>
          <a:xfrm>
            <a:off x="2541240" y="2795760"/>
            <a:ext cx="40194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161d23"/>
                </a:solidFill>
                <a:latin typeface="Arial"/>
                <a:ea typeface="Arial"/>
              </a:rPr>
              <a:t>Creating a future-ready workforce</a:t>
            </a:r>
            <a:endParaRPr b="0" lang="en-IN" sz="2000" spc="-1" strike="noStrike">
              <a:solidFill>
                <a:srgbClr val="000000"/>
              </a:solidFill>
              <a:latin typeface="Arial"/>
            </a:endParaRPr>
          </a:p>
        </p:txBody>
      </p:sp>
      <p:sp>
        <p:nvSpPr>
          <p:cNvPr id="246" name="Google Shape;70;p13"/>
          <p:cNvSpPr/>
          <p:nvPr/>
        </p:nvSpPr>
        <p:spPr>
          <a:xfrm>
            <a:off x="1003680" y="3642480"/>
            <a:ext cx="1456560" cy="2736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200" spc="-1" strike="noStrike">
                <a:solidFill>
                  <a:srgbClr val="000000"/>
                </a:solidFill>
                <a:latin typeface="Arial"/>
                <a:ea typeface="Arial"/>
              </a:rPr>
              <a:t>Team Members:1</a:t>
            </a:r>
            <a:endParaRPr b="0" lang="en-IN" sz="1200" spc="-1" strike="noStrike">
              <a:solidFill>
                <a:srgbClr val="000000"/>
              </a:solidFill>
              <a:latin typeface="Arial"/>
            </a:endParaRPr>
          </a:p>
        </p:txBody>
      </p:sp>
      <p:sp>
        <p:nvSpPr>
          <p:cNvPr id="247" name="TextBox 13"/>
          <p:cNvSpPr/>
          <p:nvPr/>
        </p:nvSpPr>
        <p:spPr>
          <a:xfrm>
            <a:off x="1095120" y="3956040"/>
            <a:ext cx="2095200" cy="617400"/>
          </a:xfrm>
          <a:prstGeom prst="rect">
            <a:avLst/>
          </a:prstGeom>
          <a:noFill/>
          <a:ln w="0">
            <a:noFill/>
          </a:ln>
        </p:spPr>
        <p:style>
          <a:lnRef idx="0"/>
          <a:fillRef idx="0"/>
          <a:effectRef idx="0"/>
          <a:fontRef idx="minor"/>
        </p:style>
        <p:txBody>
          <a:bodyPr lIns="90000" rIns="90000" tIns="45000" bIns="45000" anchor="t">
            <a:spAutoFit/>
          </a:bodyPr>
          <a:p>
            <a:pPr>
              <a:lnSpc>
                <a:spcPct val="100000"/>
              </a:lnSpc>
              <a:spcAft>
                <a:spcPts val="201"/>
              </a:spcAft>
            </a:pPr>
            <a:r>
              <a:rPr b="0" lang="en-US" sz="1100" spc="-1" strike="noStrike">
                <a:solidFill>
                  <a:srgbClr val="000000"/>
                </a:solidFill>
                <a:latin typeface="Arial"/>
                <a:ea typeface="Arial"/>
              </a:rPr>
              <a:t>Student Name :  SUGANRAJKUMAR A</a:t>
            </a:r>
            <a:endParaRPr b="0" lang="en-IN" sz="1100" spc="-1" strike="noStrike">
              <a:solidFill>
                <a:srgbClr val="000000"/>
              </a:solidFill>
              <a:latin typeface="Arial"/>
            </a:endParaRPr>
          </a:p>
          <a:p>
            <a:pPr>
              <a:lnSpc>
                <a:spcPct val="100000"/>
              </a:lnSpc>
              <a:spcAft>
                <a:spcPts val="201"/>
              </a:spcAft>
            </a:pPr>
            <a:r>
              <a:rPr b="0" lang="en-US" sz="1100" spc="-1" strike="noStrike">
                <a:solidFill>
                  <a:srgbClr val="000000"/>
                </a:solidFill>
                <a:latin typeface="Arial"/>
                <a:ea typeface="Arial"/>
              </a:rPr>
              <a:t>Student ID : 41232114315</a:t>
            </a:r>
            <a:endParaRPr b="0" lang="en-IN" sz="1100" spc="-1" strike="noStrike">
              <a:solidFill>
                <a:srgbClr val="000000"/>
              </a:solidFill>
              <a:latin typeface="Arial"/>
            </a:endParaRPr>
          </a:p>
        </p:txBody>
      </p:sp>
      <p:cxnSp>
        <p:nvCxnSpPr>
          <p:cNvPr id="248" name="Straight Connector 14"/>
          <p:cNvCxnSpPr/>
          <p:nvPr/>
        </p:nvCxnSpPr>
        <p:spPr>
          <a:xfrm>
            <a:off x="1100160" y="3919320"/>
            <a:ext cx="1986840" cy="360"/>
          </a:xfrm>
          <a:prstGeom prst="straightConnector1">
            <a:avLst/>
          </a:prstGeom>
          <a:ln w="3175">
            <a:solidFill>
              <a:srgbClr val="000000"/>
            </a:solidFill>
            <a:prstDash val="lgDashDotDot"/>
            <a:round/>
          </a:ln>
        </p:spPr>
      </p:cxnSp>
      <p:sp>
        <p:nvSpPr>
          <p:cNvPr id="249" name="Google Shape;70;p13"/>
          <p:cNvSpPr/>
          <p:nvPr/>
        </p:nvSpPr>
        <p:spPr>
          <a:xfrm>
            <a:off x="5596560" y="3627360"/>
            <a:ext cx="1456560" cy="2736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200" spc="-1" strike="noStrike">
                <a:solidFill>
                  <a:srgbClr val="000000"/>
                </a:solidFill>
                <a:latin typeface="Arial"/>
                <a:ea typeface="Arial"/>
              </a:rPr>
              <a:t>College Name</a:t>
            </a:r>
            <a:endParaRPr b="0" lang="en-IN" sz="1200" spc="-1" strike="noStrike">
              <a:solidFill>
                <a:srgbClr val="000000"/>
              </a:solidFill>
              <a:latin typeface="Arial"/>
            </a:endParaRPr>
          </a:p>
        </p:txBody>
      </p:sp>
      <p:cxnSp>
        <p:nvCxnSpPr>
          <p:cNvPr id="250" name="Straight Connector 19"/>
          <p:cNvCxnSpPr/>
          <p:nvPr/>
        </p:nvCxnSpPr>
        <p:spPr>
          <a:xfrm>
            <a:off x="5693040" y="3919320"/>
            <a:ext cx="1360440" cy="360"/>
          </a:xfrm>
          <a:prstGeom prst="straightConnector1">
            <a:avLst/>
          </a:prstGeom>
          <a:ln w="3175">
            <a:solidFill>
              <a:srgbClr val="000000"/>
            </a:solidFill>
            <a:prstDash val="lgDashDotDot"/>
            <a:round/>
          </a:ln>
        </p:spPr>
      </p:cxnSp>
      <p:sp>
        <p:nvSpPr>
          <p:cNvPr id="251" name="TextBox 23"/>
          <p:cNvSpPr/>
          <p:nvPr/>
        </p:nvSpPr>
        <p:spPr>
          <a:xfrm>
            <a:off x="5693400" y="3956040"/>
            <a:ext cx="2095200" cy="424440"/>
          </a:xfrm>
          <a:prstGeom prst="rect">
            <a:avLst/>
          </a:prstGeom>
          <a:noFill/>
          <a:ln w="0">
            <a:noFill/>
          </a:ln>
        </p:spPr>
        <p:style>
          <a:lnRef idx="0"/>
          <a:fillRef idx="0"/>
          <a:effectRef idx="0"/>
          <a:fontRef idx="minor"/>
        </p:style>
        <p:txBody>
          <a:bodyPr lIns="90000" rIns="90000" tIns="45000" bIns="45000" anchor="t">
            <a:spAutoFit/>
          </a:bodyPr>
          <a:p>
            <a:pPr>
              <a:lnSpc>
                <a:spcPct val="100000"/>
              </a:lnSpc>
              <a:spcAft>
                <a:spcPts val="201"/>
              </a:spcAft>
            </a:pPr>
            <a:r>
              <a:rPr b="0" lang="en-US" sz="1100" spc="-1" strike="noStrike">
                <a:solidFill>
                  <a:srgbClr val="000000"/>
                </a:solidFill>
                <a:latin typeface="Arial"/>
                <a:ea typeface="Arial"/>
              </a:rPr>
              <a:t>SRI RAMANUJAR ENGINEERING COLLEGE</a:t>
            </a:r>
            <a:endParaRPr b="0" lang="en-IN" sz="1100" spc="-1" strike="noStrike">
              <a:solidFill>
                <a:srgbClr val="000000"/>
              </a:solidFill>
              <a:latin typeface="Arial"/>
            </a:endParaRPr>
          </a:p>
        </p:txBody>
      </p:sp>
      <p:pic>
        <p:nvPicPr>
          <p:cNvPr id="252" name="Picture 2" descr=""/>
          <p:cNvPicPr/>
          <p:nvPr/>
        </p:nvPicPr>
        <p:blipFill>
          <a:blip r:embed="rId2"/>
          <a:stretch/>
        </p:blipFill>
        <p:spPr>
          <a:xfrm>
            <a:off x="1834920" y="1249200"/>
            <a:ext cx="1146240" cy="666000"/>
          </a:xfrm>
          <a:prstGeom prst="rect">
            <a:avLst/>
          </a:prstGeom>
          <a:ln w="0">
            <a:noFill/>
          </a:ln>
        </p:spPr>
      </p:pic>
      <p:pic>
        <p:nvPicPr>
          <p:cNvPr id="253" name="Picture 5" descr="A logo with people and map&#10;&#10;Description automatically generated"/>
          <p:cNvPicPr/>
          <p:nvPr/>
        </p:nvPicPr>
        <p:blipFill>
          <a:blip r:embed="rId3"/>
          <a:stretch/>
        </p:blipFill>
        <p:spPr>
          <a:xfrm>
            <a:off x="6461280" y="1211760"/>
            <a:ext cx="668160" cy="666000"/>
          </a:xfrm>
          <a:prstGeom prst="rect">
            <a:avLst/>
          </a:prstGeom>
          <a:ln w="0">
            <a:noFill/>
          </a:ln>
        </p:spPr>
      </p:pic>
      <p:pic>
        <p:nvPicPr>
          <p:cNvPr id="254" name="Picture 9" descr="A close up of a logo&#10;&#10;Description automatically generated"/>
          <p:cNvPicPr/>
          <p:nvPr/>
        </p:nvPicPr>
        <p:blipFill>
          <a:blip r:embed="rId4"/>
          <a:stretch/>
        </p:blipFill>
        <p:spPr>
          <a:xfrm>
            <a:off x="3927600" y="1286640"/>
            <a:ext cx="1586880" cy="515880"/>
          </a:xfrm>
          <a:prstGeom prst="rect">
            <a:avLst/>
          </a:prstGeom>
          <a:ln w="0">
            <a:noFill/>
          </a:ln>
        </p:spPr>
      </p:pic>
    </p:spTree>
  </p:cSld>
  <mc:AlternateContent>
    <mc:Choice Requires="p14">
      <p:transition spd="slow" advTm="3000" p14:dur="2000"/>
    </mc:Choice>
    <mc:Fallback>
      <p:transition spd="slow" advTm="3000"/>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628560" y="601200"/>
            <a:ext cx="7886160" cy="666000"/>
          </a:xfrm>
          <a:prstGeom prst="rect">
            <a:avLst/>
          </a:prstGeom>
          <a:noFill/>
          <a:ln w="0">
            <a:noFill/>
          </a:ln>
        </p:spPr>
        <p:txBody>
          <a:bodyPr lIns="0" rIns="0" tIns="0" bIns="0" anchor="ctr">
            <a:noAutofit/>
          </a:bodyPr>
          <a:p>
            <a:pPr indent="0" algn="ctr">
              <a:lnSpc>
                <a:spcPct val="100000"/>
              </a:lnSpc>
              <a:buNone/>
            </a:pPr>
            <a:r>
              <a:rPr b="1" lang="en-US" sz="1400" spc="-1" strike="noStrike">
                <a:solidFill>
                  <a:srgbClr val="000000"/>
                </a:solidFill>
                <a:latin typeface="Arial"/>
                <a:ea typeface="Arial"/>
              </a:rPr>
              <a:t>Profile-Page</a:t>
            </a:r>
            <a:endParaRPr b="0" lang="en-IN" sz="1400" spc="-1" strike="noStrike">
              <a:solidFill>
                <a:srgbClr val="000000"/>
              </a:solidFill>
              <a:latin typeface="Arial"/>
            </a:endParaRPr>
          </a:p>
        </p:txBody>
      </p:sp>
      <p:pic>
        <p:nvPicPr>
          <p:cNvPr id="297" name="Picture 4" descr=""/>
          <p:cNvPicPr/>
          <p:nvPr/>
        </p:nvPicPr>
        <p:blipFill>
          <a:blip r:embed="rId1"/>
          <a:stretch/>
        </p:blipFill>
        <p:spPr>
          <a:xfrm>
            <a:off x="1138680" y="1121760"/>
            <a:ext cx="6865920" cy="34200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628560" y="635040"/>
            <a:ext cx="7886160" cy="632160"/>
          </a:xfrm>
          <a:prstGeom prst="rect">
            <a:avLst/>
          </a:prstGeom>
          <a:noFill/>
          <a:ln w="0">
            <a:noFill/>
          </a:ln>
        </p:spPr>
        <p:txBody>
          <a:bodyPr lIns="0" rIns="0" tIns="0" bIns="0" anchor="ctr">
            <a:noAutofit/>
          </a:bodyPr>
          <a:p>
            <a:pPr indent="0" algn="ctr">
              <a:lnSpc>
                <a:spcPct val="100000"/>
              </a:lnSpc>
              <a:buNone/>
            </a:pPr>
            <a:r>
              <a:rPr b="1" lang="en-US" sz="1400" spc="-1" strike="noStrike">
                <a:solidFill>
                  <a:srgbClr val="000000"/>
                </a:solidFill>
                <a:latin typeface="Arial"/>
                <a:ea typeface="Arial"/>
              </a:rPr>
              <a:t>Login-Admin-Page</a:t>
            </a:r>
            <a:endParaRPr b="0" lang="en-IN" sz="1400" spc="-1" strike="noStrike">
              <a:solidFill>
                <a:srgbClr val="000000"/>
              </a:solidFill>
              <a:latin typeface="Arial"/>
            </a:endParaRPr>
          </a:p>
        </p:txBody>
      </p:sp>
      <p:pic>
        <p:nvPicPr>
          <p:cNvPr id="299" name="Picture 3" descr=""/>
          <p:cNvPicPr/>
          <p:nvPr/>
        </p:nvPicPr>
        <p:blipFill>
          <a:blip r:embed="rId1"/>
          <a:stretch/>
        </p:blipFill>
        <p:spPr>
          <a:xfrm>
            <a:off x="1338840" y="1149120"/>
            <a:ext cx="6988320" cy="37123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628560" y="618120"/>
            <a:ext cx="7886160" cy="649080"/>
          </a:xfrm>
          <a:prstGeom prst="rect">
            <a:avLst/>
          </a:prstGeom>
          <a:noFill/>
          <a:ln w="0">
            <a:noFill/>
          </a:ln>
        </p:spPr>
        <p:txBody>
          <a:bodyPr lIns="0" rIns="0" tIns="0" bIns="0" anchor="ctr">
            <a:noAutofit/>
          </a:bodyPr>
          <a:p>
            <a:pPr indent="0" algn="ctr">
              <a:lnSpc>
                <a:spcPct val="100000"/>
              </a:lnSpc>
              <a:buNone/>
            </a:pPr>
            <a:r>
              <a:rPr b="1" lang="en-US" sz="1400" spc="-1" strike="noStrike">
                <a:solidFill>
                  <a:srgbClr val="000000"/>
                </a:solidFill>
                <a:latin typeface="Arial"/>
                <a:ea typeface="Arial"/>
              </a:rPr>
              <a:t>Database</a:t>
            </a:r>
            <a:endParaRPr b="0" lang="en-IN" sz="1400" spc="-1" strike="noStrike">
              <a:solidFill>
                <a:srgbClr val="000000"/>
              </a:solidFill>
              <a:latin typeface="Arial"/>
            </a:endParaRPr>
          </a:p>
        </p:txBody>
      </p:sp>
      <p:pic>
        <p:nvPicPr>
          <p:cNvPr id="301" name="Picture 3" descr=""/>
          <p:cNvPicPr/>
          <p:nvPr/>
        </p:nvPicPr>
        <p:blipFill>
          <a:blip r:embed="rId1"/>
          <a:stretch/>
        </p:blipFill>
        <p:spPr>
          <a:xfrm>
            <a:off x="1012320" y="1101240"/>
            <a:ext cx="6955560" cy="36950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214920" y="719640"/>
            <a:ext cx="8683560" cy="4047840"/>
          </a:xfrm>
          <a:prstGeom prst="rect">
            <a:avLst/>
          </a:prstGeom>
          <a:noFill/>
          <a:ln w="0">
            <a:noFill/>
          </a:ln>
        </p:spPr>
        <p:txBody>
          <a:bodyPr lIns="0" rIns="0" tIns="0" bIns="0" anchor="ctr">
            <a:noAutofit/>
          </a:bodyPr>
          <a:p>
            <a:pPr indent="0">
              <a:lnSpc>
                <a:spcPct val="100000"/>
              </a:lnSpc>
              <a:buNone/>
            </a:pPr>
            <a:r>
              <a:rPr b="1" lang="en-IN" sz="1600" spc="-1" strike="noStrike">
                <a:solidFill>
                  <a:srgbClr val="213163"/>
                </a:solidFill>
                <a:latin typeface="Arial"/>
                <a:ea typeface="Arial"/>
              </a:rPr>
              <a:t>Future </a:t>
            </a:r>
            <a:r>
              <a:rPr b="1" lang="en-US" sz="1600" spc="-1" strike="noStrike">
                <a:solidFill>
                  <a:srgbClr val="213163"/>
                </a:solidFill>
                <a:latin typeface="Arial"/>
                <a:ea typeface="Arial"/>
              </a:rPr>
              <a:t>Enhancements</a:t>
            </a:r>
            <a:r>
              <a:rPr b="1" lang="en-US" sz="1600" spc="-1" strike="noStrike">
                <a:solidFill>
                  <a:srgbClr val="374151"/>
                </a:solidFill>
                <a:latin typeface="Arial"/>
                <a:ea typeface="Arial"/>
              </a:rPr>
              <a:t>:</a:t>
            </a:r>
            <a:br>
              <a:rPr sz="1600"/>
            </a:br>
            <a:br>
              <a:rPr sz="1600"/>
            </a:br>
            <a:r>
              <a:rPr b="0" lang="en-US" sz="1200" spc="-1" strike="noStrike">
                <a:solidFill>
                  <a:srgbClr val="374151"/>
                </a:solidFill>
                <a:latin typeface="Arial"/>
                <a:ea typeface="Arial"/>
              </a:rPr>
              <a:t>1.  Enhanced Recommendation Engine:</a:t>
            </a:r>
            <a:br>
              <a:rPr sz="1200"/>
            </a:br>
            <a:r>
              <a:rPr b="0" lang="en-US" sz="1200" spc="-1" strike="noStrike">
                <a:solidFill>
                  <a:srgbClr val="374151"/>
                </a:solidFill>
                <a:latin typeface="Arial"/>
                <a:ea typeface="Arial"/>
              </a:rPr>
              <a:t>	</a:t>
            </a:r>
            <a:r>
              <a:rPr b="0" lang="en-US" sz="1200" spc="-1" strike="noStrike">
                <a:solidFill>
                  <a:srgbClr val="374151"/>
                </a:solidFill>
                <a:latin typeface="Arial"/>
                <a:ea typeface="Arial"/>
              </a:rPr>
              <a:t>Implement machine learning algorithms to improve the accuracy and relevance of music recommendations.  Incorporate collaborative filtering, content-based filtering, and hybrid recommendation approaches.Allow users to provide feedback on recommended songs to further refine the recommendation algorithm.</a:t>
            </a:r>
            <a:br>
              <a:rPr sz="1200"/>
            </a:br>
            <a:br>
              <a:rPr sz="1200"/>
            </a:br>
            <a:r>
              <a:rPr b="0" lang="en-US" sz="1200" spc="-1" strike="noStrike">
                <a:solidFill>
                  <a:srgbClr val="374151"/>
                </a:solidFill>
                <a:latin typeface="Arial"/>
                <a:ea typeface="Arial"/>
              </a:rPr>
              <a:t>2.  Social Collaboration Features:</a:t>
            </a:r>
            <a:br>
              <a:rPr sz="1200"/>
            </a:br>
            <a:r>
              <a:rPr b="0" lang="en-US" sz="1200" spc="-1" strike="noStrike">
                <a:solidFill>
                  <a:srgbClr val="374151"/>
                </a:solidFill>
                <a:latin typeface="Arial"/>
                <a:ea typeface="Arial"/>
              </a:rPr>
              <a:t>	</a:t>
            </a:r>
            <a:r>
              <a:rPr b="0" lang="en-US" sz="1200" spc="-1" strike="noStrike">
                <a:solidFill>
                  <a:srgbClr val="374151"/>
                </a:solidFill>
                <a:latin typeface="Arial"/>
                <a:ea typeface="Arial"/>
              </a:rPr>
              <a:t>Expand social features to enable collaborative playlist creation among multiple users.Introduce group listening sessions where users can listen to the same playlist simultaneously and chat in real-time.</a:t>
            </a:r>
            <a:br>
              <a:rPr sz="1200"/>
            </a:br>
            <a:br>
              <a:rPr sz="1200"/>
            </a:br>
            <a:r>
              <a:rPr b="0" lang="en-US" sz="1200" spc="-1" strike="noStrike">
                <a:solidFill>
                  <a:srgbClr val="374151"/>
                </a:solidFill>
                <a:latin typeface="Arial"/>
                <a:ea typeface="Arial"/>
              </a:rPr>
              <a:t>3.  Integration with Emerging Technologies:</a:t>
            </a:r>
            <a:br>
              <a:rPr sz="1200"/>
            </a:br>
            <a:r>
              <a:rPr b="0" lang="en-US" sz="1200" spc="-1" strike="noStrike">
                <a:solidFill>
                  <a:srgbClr val="374151"/>
                </a:solidFill>
                <a:latin typeface="Arial"/>
                <a:ea typeface="Arial"/>
              </a:rPr>
              <a:t>	</a:t>
            </a:r>
            <a:r>
              <a:rPr b="0" lang="en-US" sz="1200" spc="-1" strike="noStrike">
                <a:solidFill>
                  <a:srgbClr val="374151"/>
                </a:solidFill>
                <a:latin typeface="Arial"/>
                <a:ea typeface="Arial"/>
              </a:rPr>
              <a:t>Explore integration with voice assistants (e.g., Amazon Alexa, Google Assistant) to enable voice-controlled music  playback and interaction.Implement support for virtual reality (VR) and augmented reality (AR) technologies to create immersive musicexperiences and virtual concert venues.</a:t>
            </a:r>
            <a:br>
              <a:rPr sz="1200"/>
            </a:br>
            <a:br>
              <a:rPr sz="1200"/>
            </a:br>
            <a:r>
              <a:rPr b="0" lang="en-US" sz="1200" spc="-1" strike="noStrike">
                <a:solidFill>
                  <a:srgbClr val="374151"/>
                </a:solidFill>
                <a:latin typeface="Arial"/>
                <a:ea typeface="Arial"/>
              </a:rPr>
              <a:t>4. Live Streaming and Concert Integration:</a:t>
            </a:r>
            <a:br>
              <a:rPr sz="1200"/>
            </a:br>
            <a:r>
              <a:rPr b="0" lang="en-US" sz="1200" spc="-1" strike="noStrike">
                <a:solidFill>
                  <a:srgbClr val="374151"/>
                </a:solidFill>
                <a:latin typeface="Arial"/>
                <a:ea typeface="Arial"/>
              </a:rPr>
              <a:t>	</a:t>
            </a:r>
            <a:r>
              <a:rPr b="0" lang="en-US" sz="1200" spc="-1" strike="noStrike">
                <a:solidFill>
                  <a:srgbClr val="374151"/>
                </a:solidFill>
                <a:latin typeface="Arial"/>
                <a:ea typeface="Arial"/>
              </a:rPr>
              <a:t>Partner with artists and event organizers to provide live streaming of concerts, music festivals, and exclusive  performances within the app.Offer virtual tickets to live events and virtual meet-and-greets with artists for premium subscribers.</a:t>
            </a:r>
            <a:br>
              <a:rPr sz="1400"/>
            </a:b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131040" y="682200"/>
            <a:ext cx="2935800" cy="321840"/>
          </a:xfrm>
          <a:prstGeom prst="rect">
            <a:avLst/>
          </a:prstGeom>
          <a:noFill/>
          <a:ln w="0">
            <a:noFill/>
          </a:ln>
        </p:spPr>
        <p:txBody>
          <a:bodyPr tIns="91440" bIns="91440" anchor="t">
            <a:noAutofit/>
          </a:bodyPr>
          <a:p>
            <a:pPr indent="0">
              <a:lnSpc>
                <a:spcPct val="100000"/>
              </a:lnSpc>
              <a:buNone/>
              <a:tabLst>
                <a:tab algn="l" pos="0"/>
              </a:tabLst>
            </a:pPr>
            <a:r>
              <a:rPr b="1" lang="en-IN" sz="1600" spc="-1" strike="noStrike">
                <a:solidFill>
                  <a:srgbClr val="213163"/>
                </a:solidFill>
                <a:latin typeface="Arial"/>
                <a:ea typeface="Arial"/>
              </a:rPr>
              <a:t>Conclusion</a:t>
            </a:r>
            <a:endParaRPr b="0" lang="en-IN" sz="1600" spc="-1" strike="noStrike">
              <a:solidFill>
                <a:srgbClr val="000000"/>
              </a:solidFill>
              <a:latin typeface="Arial"/>
            </a:endParaRPr>
          </a:p>
        </p:txBody>
      </p:sp>
      <p:cxnSp>
        <p:nvCxnSpPr>
          <p:cNvPr id="304" name="Straight Connector 1"/>
          <p:cNvCxnSpPr/>
          <p:nvPr/>
        </p:nvCxnSpPr>
        <p:spPr>
          <a:xfrm>
            <a:off x="0" y="4675680"/>
            <a:ext cx="9144360" cy="360"/>
          </a:xfrm>
          <a:prstGeom prst="straightConnector1">
            <a:avLst/>
          </a:prstGeom>
          <a:ln>
            <a:solidFill>
              <a:srgbClr val="ffffff">
                <a:lumMod val="75000"/>
              </a:srgbClr>
            </a:solidFill>
            <a:round/>
          </a:ln>
        </p:spPr>
      </p:cxnSp>
      <p:sp>
        <p:nvSpPr>
          <p:cNvPr id="305" name="Google Shape;61;g5fab984687_2_0"/>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pPr>
            <a:r>
              <a:rPr b="0" lang="en-IN" sz="1000" spc="-1" strike="noStrike">
                <a:solidFill>
                  <a:srgbClr val="000000"/>
                </a:solidFill>
                <a:latin typeface="Arial"/>
                <a:ea typeface="Arial"/>
              </a:rPr>
              <a:t>Source :</a:t>
            </a:r>
            <a:endParaRPr b="0" lang="en-IN" sz="1000" spc="-1" strike="noStrike">
              <a:solidFill>
                <a:srgbClr val="000000"/>
              </a:solidFill>
              <a:latin typeface="Arial"/>
            </a:endParaRPr>
          </a:p>
        </p:txBody>
      </p:sp>
      <p:sp>
        <p:nvSpPr>
          <p:cNvPr id="306" name="TextBox 2"/>
          <p:cNvSpPr/>
          <p:nvPr/>
        </p:nvSpPr>
        <p:spPr>
          <a:xfrm>
            <a:off x="563400" y="1363320"/>
            <a:ext cx="8204760" cy="2220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d0d0d"/>
                </a:solidFill>
                <a:highlight>
                  <a:srgbClr val="ffffff"/>
                </a:highlight>
                <a:latin typeface="Söhne"/>
                <a:ea typeface="Arial"/>
              </a:rPr>
              <a:t>	</a:t>
            </a:r>
            <a:r>
              <a:rPr b="0" lang="en-US" sz="1400" spc="-1" strike="noStrike">
                <a:solidFill>
                  <a:srgbClr val="0d0d0d"/>
                </a:solidFill>
                <a:highlight>
                  <a:srgbClr val="ffffff"/>
                </a:highlight>
                <a:latin typeface="Söhne"/>
                <a:ea typeface="Arial"/>
              </a:rPr>
              <a:t>The music web application developed using Django showcases a promising foundation for a dynamic and engaging platform. By leveraging HTML, CSS, and Bootstrap, the project delivers a visually appealing interface with intuitive navigation and responsive design. The integration of Django's backend functionalities offers opportunities for robust database management and user authentication. Moving forward, the project has ample potential for expansion, including the implementation of additional features such as personalized playlists, user interaction mechanisms, and enhanced content discovery algorithms. With continued refinement and innovation, the project aims to provide music enthusiasts with a compelling and immersive experience tailored to their preferences and interests.</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3504600" y="2334600"/>
            <a:ext cx="2148480" cy="871560"/>
          </a:xfrm>
          <a:prstGeom prst="rect">
            <a:avLst/>
          </a:prstGeom>
          <a:noFill/>
          <a:ln w="0">
            <a:noFill/>
          </a:ln>
        </p:spPr>
        <p:txBody>
          <a:bodyPr lIns="0" rIns="0" tIns="12600" bIns="0" anchor="t">
            <a:noAutofit/>
          </a:bodyPr>
          <a:p>
            <a:pPr marL="12600" indent="0">
              <a:lnSpc>
                <a:spcPct val="100000"/>
              </a:lnSpc>
              <a:spcBef>
                <a:spcPts val="99"/>
              </a:spcBef>
              <a:buNone/>
            </a:pPr>
            <a:r>
              <a:rPr b="1" lang="en-US" sz="3000" spc="-7" strike="noStrike">
                <a:solidFill>
                  <a:srgbClr val="223366"/>
                </a:solidFill>
                <a:latin typeface="Arial MT"/>
                <a:ea typeface="Arial"/>
              </a:rPr>
              <a:t>Thank You!</a:t>
            </a: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5" name="Picture 10" descr="A blue and white rectangle with a white border&#10;&#10;Description automatically generated"/>
          <p:cNvPicPr/>
          <p:nvPr/>
        </p:nvPicPr>
        <p:blipFill>
          <a:blip r:embed="rId1"/>
          <a:stretch/>
        </p:blipFill>
        <p:spPr>
          <a:xfrm>
            <a:off x="0" y="0"/>
            <a:ext cx="9143640" cy="5143320"/>
          </a:xfrm>
          <a:prstGeom prst="rect">
            <a:avLst/>
          </a:prstGeom>
          <a:ln w="0">
            <a:noFill/>
          </a:ln>
        </p:spPr>
      </p:pic>
      <p:sp>
        <p:nvSpPr>
          <p:cNvPr id="256" name="TextBox 11"/>
          <p:cNvSpPr/>
          <p:nvPr/>
        </p:nvSpPr>
        <p:spPr>
          <a:xfrm>
            <a:off x="2422800" y="970200"/>
            <a:ext cx="4282920" cy="498600"/>
          </a:xfrm>
          <a:prstGeom prst="rect">
            <a:avLst/>
          </a:prstGeom>
          <a:noFill/>
          <a:ln w="0">
            <a:noFill/>
          </a:ln>
        </p:spPr>
        <p:style>
          <a:lnRef idx="0"/>
          <a:fillRef idx="0"/>
          <a:effectRef idx="0"/>
          <a:fontRef idx="minor"/>
        </p:style>
        <p:txBody>
          <a:bodyPr lIns="0" rIns="0" tIns="0" bIns="0" anchor="t">
            <a:spAutoFit/>
          </a:bodyPr>
          <a:p>
            <a:pPr algn="ctr">
              <a:lnSpc>
                <a:spcPts val="3929"/>
              </a:lnSpc>
            </a:pPr>
            <a:r>
              <a:rPr b="1" lang="en-US" sz="2000" spc="-1" strike="noStrike">
                <a:solidFill>
                  <a:srgbClr val="213164"/>
                </a:solidFill>
                <a:latin typeface="Arial"/>
              </a:rPr>
              <a:t>CAPSTONE PROJECT SHOWCASE</a:t>
            </a:r>
            <a:endParaRPr b="0" lang="en-IN" sz="2000" spc="-1" strike="noStrike">
              <a:solidFill>
                <a:srgbClr val="000000"/>
              </a:solidFill>
              <a:latin typeface="Arial"/>
            </a:endParaRPr>
          </a:p>
        </p:txBody>
      </p:sp>
      <p:sp>
        <p:nvSpPr>
          <p:cNvPr id="257" name="Rectangle: Rounded Corners 15"/>
          <p:cNvSpPr/>
          <p:nvPr/>
        </p:nvSpPr>
        <p:spPr>
          <a:xfrm>
            <a:off x="956160" y="3037680"/>
            <a:ext cx="7227360" cy="530280"/>
          </a:xfrm>
          <a:prstGeom prst="roundRect">
            <a:avLst>
              <a:gd name="adj" fmla="val 16667"/>
            </a:avLst>
          </a:prstGeom>
          <a:solidFill>
            <a:srgbClr val="dfddfb"/>
          </a:solidFill>
          <a:ln>
            <a:solidFill>
              <a:srgbClr val="dfddfb"/>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400" spc="-1" strike="noStrike">
              <a:solidFill>
                <a:schemeClr val="lt1"/>
              </a:solidFill>
              <a:latin typeface="Arial"/>
              <a:ea typeface="Arial"/>
            </a:endParaRPr>
          </a:p>
        </p:txBody>
      </p:sp>
      <p:sp>
        <p:nvSpPr>
          <p:cNvPr id="258" name="TextBox 10"/>
          <p:cNvSpPr/>
          <p:nvPr/>
        </p:nvSpPr>
        <p:spPr>
          <a:xfrm>
            <a:off x="1504080" y="3189600"/>
            <a:ext cx="6135480" cy="253080"/>
          </a:xfrm>
          <a:prstGeom prst="rect">
            <a:avLst/>
          </a:prstGeom>
          <a:noFill/>
          <a:ln w="0">
            <a:noFill/>
          </a:ln>
        </p:spPr>
        <p:style>
          <a:lnRef idx="0"/>
          <a:fillRef idx="0"/>
          <a:effectRef idx="0"/>
          <a:fontRef idx="minor"/>
        </p:style>
        <p:txBody>
          <a:bodyPr lIns="0" rIns="0" tIns="0" bIns="0" anchor="t">
            <a:spAutoFit/>
          </a:bodyPr>
          <a:p>
            <a:pPr algn="ctr">
              <a:lnSpc>
                <a:spcPts val="1996"/>
              </a:lnSpc>
            </a:pPr>
            <a:r>
              <a:rPr b="1" lang="en-US" sz="1600" spc="-1" strike="noStrike">
                <a:solidFill>
                  <a:srgbClr val="000000"/>
                </a:solidFill>
                <a:latin typeface="Arial"/>
              </a:rPr>
              <a:t>MUSIC WEB APPLICATION USING DJANGO FRAMEWORK </a:t>
            </a:r>
            <a:endParaRPr b="0" lang="en-IN" sz="1600" spc="-1" strike="noStrike">
              <a:solidFill>
                <a:srgbClr val="000000"/>
              </a:solidFill>
              <a:latin typeface="Arial"/>
            </a:endParaRPr>
          </a:p>
        </p:txBody>
      </p:sp>
      <p:sp>
        <p:nvSpPr>
          <p:cNvPr id="259" name="TextBox 10"/>
          <p:cNvSpPr/>
          <p:nvPr/>
        </p:nvSpPr>
        <p:spPr>
          <a:xfrm>
            <a:off x="3872160" y="2704680"/>
            <a:ext cx="1399320" cy="253080"/>
          </a:xfrm>
          <a:prstGeom prst="rect">
            <a:avLst/>
          </a:prstGeom>
          <a:noFill/>
          <a:ln w="0">
            <a:noFill/>
          </a:ln>
        </p:spPr>
        <p:style>
          <a:lnRef idx="0"/>
          <a:fillRef idx="0"/>
          <a:effectRef idx="0"/>
          <a:fontRef idx="minor"/>
        </p:style>
        <p:txBody>
          <a:bodyPr lIns="0" rIns="0" tIns="0" bIns="0" anchor="t">
            <a:spAutoFit/>
          </a:bodyPr>
          <a:p>
            <a:pPr algn="ctr">
              <a:lnSpc>
                <a:spcPts val="1996"/>
              </a:lnSpc>
            </a:pPr>
            <a:r>
              <a:rPr b="1" lang="en-US" sz="1600" spc="-1" strike="noStrike">
                <a:solidFill>
                  <a:srgbClr val="ffffff"/>
                </a:solidFill>
                <a:latin typeface="Arial"/>
              </a:rPr>
              <a:t>Project Title</a:t>
            </a:r>
            <a:endParaRPr b="0" lang="en-IN" sz="1600" spc="-1" strike="noStrike">
              <a:solidFill>
                <a:srgbClr val="000000"/>
              </a:solidFill>
              <a:latin typeface="Arial"/>
            </a:endParaRPr>
          </a:p>
        </p:txBody>
      </p:sp>
      <p:sp>
        <p:nvSpPr>
          <p:cNvPr id="260" name="TextBox 7"/>
          <p:cNvSpPr/>
          <p:nvPr/>
        </p:nvSpPr>
        <p:spPr>
          <a:xfrm>
            <a:off x="1276920" y="4029840"/>
            <a:ext cx="6590160" cy="507240"/>
          </a:xfrm>
          <a:prstGeom prst="rect">
            <a:avLst/>
          </a:prstGeom>
          <a:noFill/>
          <a:ln w="0">
            <a:noFill/>
          </a:ln>
        </p:spPr>
        <p:style>
          <a:lnRef idx="0"/>
          <a:fillRef idx="0"/>
          <a:effectRef idx="0"/>
          <a:fontRef idx="minor"/>
        </p:style>
        <p:txBody>
          <a:bodyPr lIns="0" rIns="0" tIns="0" bIns="0" anchor="t">
            <a:spAutoFit/>
          </a:bodyPr>
          <a:p>
            <a:pPr algn="ctr">
              <a:lnSpc>
                <a:spcPts val="1996"/>
              </a:lnSpc>
            </a:pPr>
            <a:r>
              <a:rPr b="0" lang="en-US" sz="1600" spc="-1" strike="noStrike">
                <a:solidFill>
                  <a:srgbClr val="ffffff"/>
                </a:solidFill>
                <a:latin typeface="Arial"/>
              </a:rPr>
              <a:t>Abstract | Problem Statement | Project Overview |</a:t>
            </a:r>
            <a:r>
              <a:rPr b="0" lang="en-US" sz="1600" spc="-1" strike="noStrike">
                <a:solidFill>
                  <a:srgbClr val="ffffff"/>
                </a:solidFill>
                <a:latin typeface="Arial"/>
                <a:ea typeface="Arial"/>
              </a:rPr>
              <a:t> Proposed </a:t>
            </a:r>
            <a:r>
              <a:rPr b="0" lang="en-US" sz="1600" spc="-1" strike="noStrike">
                <a:solidFill>
                  <a:srgbClr val="ffffff"/>
                </a:solidFill>
                <a:latin typeface="Arial"/>
                <a:ea typeface="Arial"/>
              </a:rPr>
              <a:t>Solution | </a:t>
            </a:r>
            <a:r>
              <a:rPr b="0" lang="en-US" sz="1600" spc="-1" strike="noStrike">
                <a:solidFill>
                  <a:srgbClr val="ffffff"/>
                </a:solidFill>
                <a:latin typeface="Arial"/>
                <a:ea typeface="Arial"/>
              </a:rPr>
              <a:t>Technology Used | Modelling &amp; Results </a:t>
            </a:r>
            <a:r>
              <a:rPr b="0" lang="en-US" sz="1600" spc="-1" strike="noStrike">
                <a:solidFill>
                  <a:srgbClr val="ffffff"/>
                </a:solidFill>
                <a:latin typeface="Arial"/>
                <a:ea typeface="Arial"/>
              </a:rPr>
              <a:t>| Conclusion </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131040" y="682200"/>
            <a:ext cx="2935800" cy="321840"/>
          </a:xfrm>
          <a:prstGeom prst="rect">
            <a:avLst/>
          </a:prstGeom>
          <a:noFill/>
          <a:ln w="0">
            <a:noFill/>
          </a:ln>
        </p:spPr>
        <p:txBody>
          <a:bodyPr tIns="91440" bIns="91440" anchor="t">
            <a:noAutofit/>
          </a:bodyPr>
          <a:p>
            <a:pPr indent="0">
              <a:lnSpc>
                <a:spcPct val="100000"/>
              </a:lnSpc>
              <a:buNone/>
              <a:tabLst>
                <a:tab algn="l" pos="0"/>
              </a:tabLst>
            </a:pPr>
            <a:r>
              <a:rPr b="1" lang="en-IN" sz="1600" spc="-1" strike="noStrike">
                <a:solidFill>
                  <a:srgbClr val="213163"/>
                </a:solidFill>
                <a:latin typeface="Arial"/>
                <a:ea typeface="Arial"/>
              </a:rPr>
              <a:t>Abstract</a:t>
            </a:r>
            <a:br>
              <a:rPr sz="1600"/>
            </a:br>
            <a:r>
              <a:rPr b="1" lang="en-IN" sz="1600" spc="-1" strike="noStrike">
                <a:solidFill>
                  <a:srgbClr val="213163"/>
                </a:solidFill>
                <a:latin typeface="Arial"/>
                <a:ea typeface="Arial"/>
              </a:rPr>
              <a:t>	</a:t>
            </a:r>
            <a:endParaRPr b="0" lang="en-IN" sz="1600" spc="-1" strike="noStrike">
              <a:solidFill>
                <a:srgbClr val="000000"/>
              </a:solidFill>
              <a:latin typeface="Arial"/>
            </a:endParaRPr>
          </a:p>
        </p:txBody>
      </p:sp>
      <p:cxnSp>
        <p:nvCxnSpPr>
          <p:cNvPr id="262" name="Straight Connector 2"/>
          <p:cNvCxnSpPr/>
          <p:nvPr/>
        </p:nvCxnSpPr>
        <p:spPr>
          <a:xfrm>
            <a:off x="0" y="4675680"/>
            <a:ext cx="9144360" cy="360"/>
          </a:xfrm>
          <a:prstGeom prst="straightConnector1">
            <a:avLst/>
          </a:prstGeom>
          <a:ln>
            <a:solidFill>
              <a:srgbClr val="ffffff">
                <a:lumMod val="75000"/>
              </a:srgbClr>
            </a:solidFill>
            <a:round/>
          </a:ln>
        </p:spPr>
      </p:cxnSp>
      <p:sp>
        <p:nvSpPr>
          <p:cNvPr id="263" name="Google Shape;61;g5fab984687_2_0"/>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pPr>
            <a:r>
              <a:rPr b="0" lang="en-IN" sz="1000" spc="-1" strike="noStrike">
                <a:solidFill>
                  <a:srgbClr val="000000"/>
                </a:solidFill>
                <a:latin typeface="Arial"/>
                <a:ea typeface="Arial"/>
              </a:rPr>
              <a:t>Source : </a:t>
            </a:r>
            <a:endParaRPr b="0" lang="en-IN" sz="1000" spc="-1" strike="noStrike">
              <a:solidFill>
                <a:srgbClr val="000000"/>
              </a:solidFill>
              <a:latin typeface="Arial"/>
            </a:endParaRPr>
          </a:p>
        </p:txBody>
      </p:sp>
      <p:sp>
        <p:nvSpPr>
          <p:cNvPr id="264" name="TextBox 1"/>
          <p:cNvSpPr/>
          <p:nvPr/>
        </p:nvSpPr>
        <p:spPr>
          <a:xfrm>
            <a:off x="359280" y="1112760"/>
            <a:ext cx="8384400" cy="3009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600" spc="-1" strike="noStrike">
                <a:solidFill>
                  <a:srgbClr val="000000"/>
                </a:solidFill>
                <a:latin typeface="Arial"/>
                <a:ea typeface="Arial"/>
              </a:rPr>
              <a:t>	</a:t>
            </a:r>
            <a:r>
              <a:rPr b="0" lang="en-US" sz="1600" spc="-1" strike="noStrike">
                <a:solidFill>
                  <a:srgbClr val="000000"/>
                </a:solidFill>
                <a:latin typeface="Aptos Display"/>
                <a:ea typeface="Arial"/>
              </a:rPr>
              <a:t>The Django project discussed here presents a dynamic music web application, emphasizing user authentication and database management. With seamless signup and login functionalities, users access a curated index of songs, enabling exploration of diverse musical content. Leveraging Django's robust framework, the application delivers a fluid and responsive user experience, blending aesthetic appeal with functional efficiency. Through intuitive search features and responsive design elements, users navigate the music library effortlessly. The project demonstrates the fusion of frontend and backend components, achieving a harmonious balance between visual appeal and robust functionality. Employing CSS for styling and JavaScript for interactivity, the application prioritizes user engagement and accessibility across devices. In essence, this Django project showcases innovation in web development, underscoring Django's versatility in creating immersive and user-centric applications for music enthusiasts.</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131040" y="682200"/>
            <a:ext cx="2935800" cy="321840"/>
          </a:xfrm>
          <a:prstGeom prst="rect">
            <a:avLst/>
          </a:prstGeom>
          <a:noFill/>
          <a:ln w="0">
            <a:noFill/>
          </a:ln>
        </p:spPr>
        <p:txBody>
          <a:bodyPr tIns="91440" bIns="91440" anchor="t">
            <a:noAutofit/>
          </a:bodyPr>
          <a:p>
            <a:pPr indent="0">
              <a:lnSpc>
                <a:spcPct val="100000"/>
              </a:lnSpc>
              <a:buNone/>
              <a:tabLst>
                <a:tab algn="l" pos="0"/>
              </a:tabLst>
            </a:pPr>
            <a:r>
              <a:rPr b="1" lang="en-IN" sz="1600" spc="-1" strike="noStrike">
                <a:solidFill>
                  <a:srgbClr val="213163"/>
                </a:solidFill>
                <a:latin typeface="Arial"/>
                <a:ea typeface="Arial"/>
              </a:rPr>
              <a:t>Problem Statement</a:t>
            </a:r>
            <a:endParaRPr b="0" lang="en-IN" sz="1600" spc="-1" strike="noStrike">
              <a:solidFill>
                <a:srgbClr val="000000"/>
              </a:solidFill>
              <a:latin typeface="Arial"/>
            </a:endParaRPr>
          </a:p>
        </p:txBody>
      </p:sp>
      <p:cxnSp>
        <p:nvCxnSpPr>
          <p:cNvPr id="266" name="Straight Connector 1"/>
          <p:cNvCxnSpPr/>
          <p:nvPr/>
        </p:nvCxnSpPr>
        <p:spPr>
          <a:xfrm>
            <a:off x="0" y="4675680"/>
            <a:ext cx="9144360" cy="360"/>
          </a:xfrm>
          <a:prstGeom prst="straightConnector1">
            <a:avLst/>
          </a:prstGeom>
          <a:ln>
            <a:solidFill>
              <a:srgbClr val="ffffff">
                <a:lumMod val="75000"/>
              </a:srgbClr>
            </a:solidFill>
            <a:round/>
          </a:ln>
        </p:spPr>
      </p:cxnSp>
      <p:sp>
        <p:nvSpPr>
          <p:cNvPr id="267" name="Google Shape;61;g5fab984687_2_0"/>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pPr>
            <a:r>
              <a:rPr b="0" lang="en-IN" sz="1000" spc="-1" strike="noStrike">
                <a:solidFill>
                  <a:srgbClr val="000000"/>
                </a:solidFill>
                <a:latin typeface="Arial"/>
                <a:ea typeface="Arial"/>
              </a:rPr>
              <a:t>Source :</a:t>
            </a:r>
            <a:endParaRPr b="0" lang="en-IN" sz="1000" spc="-1" strike="noStrike">
              <a:solidFill>
                <a:srgbClr val="000000"/>
              </a:solidFill>
              <a:latin typeface="Arial"/>
            </a:endParaRPr>
          </a:p>
        </p:txBody>
      </p:sp>
      <p:sp>
        <p:nvSpPr>
          <p:cNvPr id="268" name="TextBox 5"/>
          <p:cNvSpPr/>
          <p:nvPr/>
        </p:nvSpPr>
        <p:spPr>
          <a:xfrm>
            <a:off x="416520" y="1232640"/>
            <a:ext cx="8327160" cy="2647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400" spc="-1" strike="noStrike">
              <a:solidFill>
                <a:srgbClr val="000000"/>
              </a:solidFill>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In the digital age, there is a burgeoning demand for immersive and user-centric music web applications that seamlessly integrate authentication systems and database management functionalities. Existing platforms often lack the robustness and fluidity required to deliver a cohesive user experience, leading to user dissatisfaction and reduced engagement.</a:t>
            </a:r>
            <a:endParaRPr b="0" lang="en-IN" sz="1400" spc="-1" strike="noStrike">
              <a:solidFill>
                <a:srgbClr val="000000"/>
              </a:solidFill>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The absence of intuitive search features and responsive design elements further exacerbates usability issues, hindering users' ability to explore and enjoy diverse musical content effectively. There is a pressing need for a solution that addresses these shortcomings by leveraging advanced web development frameworks and technologies to create a dynamic music platform that prioritizes user authentication, database management, intuitive navigation, and responsive design.</a:t>
            </a:r>
            <a:endParaRPr b="0" lang="en-IN" sz="1400" spc="-1" strike="noStrike">
              <a:solidFill>
                <a:srgbClr val="000000"/>
              </a:solidFill>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This solution aims to set a new standard for excellence in music web applications, catering to the evolving needs and expectations of modern music enthusiasts.</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131040" y="682200"/>
            <a:ext cx="2935800" cy="321840"/>
          </a:xfrm>
          <a:prstGeom prst="rect">
            <a:avLst/>
          </a:prstGeom>
          <a:noFill/>
          <a:ln w="0">
            <a:noFill/>
          </a:ln>
        </p:spPr>
        <p:txBody>
          <a:bodyPr tIns="91440" bIns="91440" anchor="t">
            <a:noAutofit/>
          </a:bodyPr>
          <a:p>
            <a:pPr indent="0">
              <a:lnSpc>
                <a:spcPct val="100000"/>
              </a:lnSpc>
              <a:buNone/>
              <a:tabLst>
                <a:tab algn="l" pos="0"/>
              </a:tabLst>
            </a:pPr>
            <a:r>
              <a:rPr b="1" lang="en-IN" sz="1600" spc="-1" strike="noStrike">
                <a:solidFill>
                  <a:srgbClr val="213163"/>
                </a:solidFill>
                <a:latin typeface="Arial"/>
                <a:ea typeface="Arial"/>
              </a:rPr>
              <a:t>Project Overview</a:t>
            </a:r>
            <a:endParaRPr b="0" lang="en-IN" sz="1600" spc="-1" strike="noStrike">
              <a:solidFill>
                <a:srgbClr val="000000"/>
              </a:solidFill>
              <a:latin typeface="Arial"/>
            </a:endParaRPr>
          </a:p>
        </p:txBody>
      </p:sp>
      <p:cxnSp>
        <p:nvCxnSpPr>
          <p:cNvPr id="270" name="Straight Connector 1"/>
          <p:cNvCxnSpPr/>
          <p:nvPr/>
        </p:nvCxnSpPr>
        <p:spPr>
          <a:xfrm>
            <a:off x="0" y="4675680"/>
            <a:ext cx="9144360" cy="360"/>
          </a:xfrm>
          <a:prstGeom prst="straightConnector1">
            <a:avLst/>
          </a:prstGeom>
          <a:ln>
            <a:solidFill>
              <a:srgbClr val="ffffff">
                <a:lumMod val="75000"/>
              </a:srgbClr>
            </a:solidFill>
            <a:round/>
          </a:ln>
        </p:spPr>
      </p:cxnSp>
      <p:sp>
        <p:nvSpPr>
          <p:cNvPr id="271" name="Google Shape;61;g5fab984687_2_0"/>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pPr>
            <a:r>
              <a:rPr b="0" lang="en-IN" sz="1000" spc="-1" strike="noStrike">
                <a:solidFill>
                  <a:srgbClr val="000000"/>
                </a:solidFill>
                <a:latin typeface="Arial"/>
                <a:ea typeface="Arial"/>
              </a:rPr>
              <a:t>Source :</a:t>
            </a:r>
            <a:endParaRPr b="0" lang="en-IN" sz="1000" spc="-1" strike="noStrike">
              <a:solidFill>
                <a:srgbClr val="000000"/>
              </a:solidFill>
              <a:latin typeface="Arial"/>
            </a:endParaRPr>
          </a:p>
        </p:txBody>
      </p:sp>
      <p:sp>
        <p:nvSpPr>
          <p:cNvPr id="272" name="TextBox 3"/>
          <p:cNvSpPr/>
          <p:nvPr/>
        </p:nvSpPr>
        <p:spPr>
          <a:xfrm>
            <a:off x="530640" y="1330920"/>
            <a:ext cx="8237520" cy="2220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My Django project presents a music-related web application with a visually appealing interface crafted using HTML, database, python, CSS, and Bootstrap. Navigation links facilitate easy access to different sections like Home, Playlist, Artists, and Favourites. Bootstrap's responsive grid system and components ensure seamless viewing across various devices. Cards elegantly display music content such as songs and artists, each accompanied by a play button for instant playback. The navbar incorporates a search form for user convenience. Despite embedding CSS styles within the HTML, the project demonstrates potential for expansion and refinement, including the incorporation of Django's ORM for database interactions, authentication mechanisms for user management, and further enhancements to functionality and design. With continued development, the project promises to offer an immersive and enjoyable music exploration experience for users.</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131040" y="682200"/>
            <a:ext cx="2935800" cy="321840"/>
          </a:xfrm>
          <a:prstGeom prst="rect">
            <a:avLst/>
          </a:prstGeom>
          <a:noFill/>
          <a:ln w="0">
            <a:noFill/>
          </a:ln>
        </p:spPr>
        <p:txBody>
          <a:bodyPr tIns="91440" bIns="91440" anchor="t">
            <a:noAutofit/>
          </a:bodyPr>
          <a:p>
            <a:pPr indent="0">
              <a:lnSpc>
                <a:spcPct val="100000"/>
              </a:lnSpc>
              <a:buNone/>
              <a:tabLst>
                <a:tab algn="l" pos="0"/>
              </a:tabLst>
            </a:pPr>
            <a:r>
              <a:rPr b="1" lang="en-IN" sz="1600" spc="-1" strike="noStrike">
                <a:solidFill>
                  <a:srgbClr val="213163"/>
                </a:solidFill>
                <a:latin typeface="Arial"/>
                <a:ea typeface="Arial"/>
              </a:rPr>
              <a:t>Proposed Solution</a:t>
            </a:r>
            <a:endParaRPr b="0" lang="en-IN" sz="1600" spc="-1" strike="noStrike">
              <a:solidFill>
                <a:srgbClr val="000000"/>
              </a:solidFill>
              <a:latin typeface="Arial"/>
            </a:endParaRPr>
          </a:p>
        </p:txBody>
      </p:sp>
      <p:sp>
        <p:nvSpPr>
          <p:cNvPr id="274" name="TextBox 10"/>
          <p:cNvSpPr/>
          <p:nvPr/>
        </p:nvSpPr>
        <p:spPr>
          <a:xfrm>
            <a:off x="138600" y="1413720"/>
            <a:ext cx="8866440" cy="232740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50000"/>
              </a:lnSpc>
              <a:buClr>
                <a:srgbClr val="000000"/>
              </a:buClr>
              <a:buFont typeface="Arial"/>
              <a:buAutoNum type="arabicPeriod"/>
            </a:pPr>
            <a:r>
              <a:rPr b="0" lang="en-US" sz="1400" spc="-1" strike="noStrike">
                <a:solidFill>
                  <a:srgbClr val="374151"/>
                </a:solidFill>
                <a:latin typeface="Times New Roman"/>
                <a:ea typeface="Arial"/>
              </a:rPr>
              <a:t>I’ve stored  the user credentials which got from signup in Django sqlite3 database.</a:t>
            </a:r>
            <a:endParaRPr b="0" lang="en-IN" sz="1400" spc="-1" strike="noStrike">
              <a:solidFill>
                <a:srgbClr val="000000"/>
              </a:solidFill>
              <a:latin typeface="Arial"/>
            </a:endParaRPr>
          </a:p>
          <a:p>
            <a:pPr marL="343080" indent="-343080">
              <a:lnSpc>
                <a:spcPct val="150000"/>
              </a:lnSpc>
              <a:buClr>
                <a:srgbClr val="000000"/>
              </a:buClr>
              <a:buFont typeface="Arial"/>
              <a:buAutoNum type="arabicPeriod"/>
            </a:pPr>
            <a:r>
              <a:rPr b="0" lang="en-US" sz="1400" spc="-1" strike="noStrike">
                <a:solidFill>
                  <a:srgbClr val="374151"/>
                </a:solidFill>
                <a:latin typeface="Times New Roman"/>
                <a:ea typeface="Arial"/>
              </a:rPr>
              <a:t>The authentication  process were done with the use of predefined Django-functions </a:t>
            </a:r>
            <a:r>
              <a:rPr b="0" lang="en-US" sz="1400" spc="-1" strike="noStrike">
                <a:solidFill>
                  <a:srgbClr val="c586c0"/>
                </a:solidFill>
                <a:highlight>
                  <a:srgbClr val="1f1f1f"/>
                </a:highlight>
                <a:latin typeface="Consolas"/>
                <a:ea typeface="Arial"/>
              </a:rPr>
              <a:t>from</a:t>
            </a:r>
            <a:r>
              <a:rPr b="0" lang="en-US" sz="1400" spc="-1" strike="noStrike">
                <a:solidFill>
                  <a:srgbClr val="cccccc"/>
                </a:solidFill>
                <a:highlight>
                  <a:srgbClr val="1f1f1f"/>
                </a:highlight>
                <a:latin typeface="Consolas"/>
                <a:ea typeface="Arial"/>
              </a:rPr>
              <a:t> </a:t>
            </a:r>
            <a:r>
              <a:rPr b="0" lang="en-US" sz="1400" spc="-1" strike="noStrike">
                <a:solidFill>
                  <a:srgbClr val="4ec9b0"/>
                </a:solidFill>
                <a:highlight>
                  <a:srgbClr val="1f1f1f"/>
                </a:highlight>
                <a:latin typeface="Consolas"/>
                <a:ea typeface="Arial"/>
              </a:rPr>
              <a:t>django</a:t>
            </a:r>
            <a:r>
              <a:rPr b="0" lang="en-US" sz="1400" spc="-1" strike="noStrike">
                <a:solidFill>
                  <a:srgbClr val="cccccc"/>
                </a:solidFill>
                <a:highlight>
                  <a:srgbClr val="1f1f1f"/>
                </a:highlight>
                <a:latin typeface="Consolas"/>
                <a:ea typeface="Arial"/>
              </a:rPr>
              <a:t>.</a:t>
            </a:r>
            <a:r>
              <a:rPr b="0" lang="en-US" sz="1400" spc="-1" strike="noStrike">
                <a:solidFill>
                  <a:srgbClr val="4ec9b0"/>
                </a:solidFill>
                <a:highlight>
                  <a:srgbClr val="1f1f1f"/>
                </a:highlight>
                <a:latin typeface="Consolas"/>
                <a:ea typeface="Arial"/>
              </a:rPr>
              <a:t>contrib</a:t>
            </a:r>
            <a:r>
              <a:rPr b="0" lang="en-US" sz="1400" spc="-1" strike="noStrike">
                <a:solidFill>
                  <a:srgbClr val="cccccc"/>
                </a:solidFill>
                <a:highlight>
                  <a:srgbClr val="1f1f1f"/>
                </a:highlight>
                <a:latin typeface="Consolas"/>
                <a:ea typeface="Arial"/>
              </a:rPr>
              <a:t>.</a:t>
            </a:r>
            <a:r>
              <a:rPr b="0" lang="en-US" sz="1400" spc="-1" strike="noStrike">
                <a:solidFill>
                  <a:srgbClr val="4ec9b0"/>
                </a:solidFill>
                <a:highlight>
                  <a:srgbClr val="1f1f1f"/>
                </a:highlight>
                <a:latin typeface="Consolas"/>
                <a:ea typeface="Arial"/>
              </a:rPr>
              <a:t>auth</a:t>
            </a:r>
            <a:r>
              <a:rPr b="0" lang="en-US" sz="1400" spc="-1" strike="noStrike">
                <a:solidFill>
                  <a:srgbClr val="cccccc"/>
                </a:solidFill>
                <a:highlight>
                  <a:srgbClr val="1f1f1f"/>
                </a:highlight>
                <a:latin typeface="Consolas"/>
                <a:ea typeface="Arial"/>
              </a:rPr>
              <a:t>.</a:t>
            </a:r>
            <a:r>
              <a:rPr b="0" lang="en-US" sz="1400" spc="-1" strike="noStrike">
                <a:solidFill>
                  <a:srgbClr val="4ec9b0"/>
                </a:solidFill>
                <a:highlight>
                  <a:srgbClr val="1f1f1f"/>
                </a:highlight>
                <a:latin typeface="Consolas"/>
                <a:ea typeface="Arial"/>
              </a:rPr>
              <a:t>forms</a:t>
            </a:r>
            <a:r>
              <a:rPr b="0" lang="en-US" sz="1400" spc="-1" strike="noStrike">
                <a:solidFill>
                  <a:srgbClr val="cccccc"/>
                </a:solidFill>
                <a:highlight>
                  <a:srgbClr val="1f1f1f"/>
                </a:highlight>
                <a:latin typeface="Consolas"/>
                <a:ea typeface="Arial"/>
              </a:rPr>
              <a:t> </a:t>
            </a:r>
            <a:r>
              <a:rPr b="0" lang="en-US" sz="1400" spc="-1" strike="noStrike">
                <a:solidFill>
                  <a:srgbClr val="c586c0"/>
                </a:solidFill>
                <a:highlight>
                  <a:srgbClr val="1f1f1f"/>
                </a:highlight>
                <a:latin typeface="Consolas"/>
                <a:ea typeface="Arial"/>
              </a:rPr>
              <a:t>import</a:t>
            </a:r>
            <a:r>
              <a:rPr b="0" lang="en-US" sz="1400" spc="-1" strike="noStrike">
                <a:solidFill>
                  <a:srgbClr val="cccccc"/>
                </a:solidFill>
                <a:highlight>
                  <a:srgbClr val="1f1f1f"/>
                </a:highlight>
                <a:latin typeface="Consolas"/>
                <a:ea typeface="Arial"/>
              </a:rPr>
              <a:t> </a:t>
            </a:r>
            <a:r>
              <a:rPr b="0" lang="en-US" sz="1400" spc="-1" strike="noStrike">
                <a:solidFill>
                  <a:srgbClr val="4ec9b0"/>
                </a:solidFill>
                <a:highlight>
                  <a:srgbClr val="1f1f1f"/>
                </a:highlight>
                <a:latin typeface="Consolas"/>
                <a:ea typeface="Arial"/>
              </a:rPr>
              <a:t>AuthenticationForm</a:t>
            </a:r>
            <a:endParaRPr b="0" lang="en-IN" sz="1400" spc="-1" strike="noStrike">
              <a:solidFill>
                <a:srgbClr val="000000"/>
              </a:solidFill>
              <a:latin typeface="Arial"/>
            </a:endParaRPr>
          </a:p>
          <a:p>
            <a:pPr marL="343080" indent="-343080">
              <a:lnSpc>
                <a:spcPct val="150000"/>
              </a:lnSpc>
              <a:buClr>
                <a:srgbClr val="000000"/>
              </a:buClr>
              <a:buFont typeface="Arial"/>
              <a:buAutoNum type="arabicPeriod"/>
            </a:pPr>
            <a:r>
              <a:rPr b="0" lang="en-US" sz="1400" spc="-1" strike="noStrike">
                <a:solidFill>
                  <a:srgbClr val="374151"/>
                </a:solidFill>
                <a:latin typeface="Times New Roman"/>
                <a:ea typeface="Arial"/>
              </a:rPr>
              <a:t>And linked the websites using python(Django) .</a:t>
            </a:r>
            <a:endParaRPr b="0" lang="en-IN" sz="1400" spc="-1" strike="noStrike">
              <a:solidFill>
                <a:srgbClr val="000000"/>
              </a:solidFill>
              <a:latin typeface="Arial"/>
            </a:endParaRPr>
          </a:p>
          <a:p>
            <a:pPr marL="343080" indent="-343080">
              <a:lnSpc>
                <a:spcPct val="150000"/>
              </a:lnSpc>
              <a:buClr>
                <a:srgbClr val="000000"/>
              </a:buClr>
              <a:buFont typeface="Arial"/>
              <a:buAutoNum type="arabicPeriod"/>
            </a:pPr>
            <a:r>
              <a:rPr b="0" lang="en-US" sz="1400" spc="-1" strike="noStrike">
                <a:solidFill>
                  <a:srgbClr val="374151"/>
                </a:solidFill>
                <a:latin typeface="Times New Roman"/>
                <a:ea typeface="Arial"/>
              </a:rPr>
              <a:t>Some of the normal pages were redirected by using anchor tags(&lt;a&gt;&lt;/a&gt;)   </a:t>
            </a:r>
            <a:endParaRPr b="0" lang="en-IN" sz="1400" spc="-1" strike="noStrike">
              <a:solidFill>
                <a:srgbClr val="000000"/>
              </a:solidFill>
              <a:latin typeface="Arial"/>
            </a:endParaRPr>
          </a:p>
          <a:p>
            <a:pPr marL="343080" indent="-343080">
              <a:lnSpc>
                <a:spcPct val="150000"/>
              </a:lnSpc>
              <a:buClr>
                <a:srgbClr val="000000"/>
              </a:buClr>
              <a:buFont typeface="Arial"/>
              <a:buAutoNum type="arabicPeriod"/>
            </a:pPr>
            <a:r>
              <a:rPr b="0" lang="en-US" sz="1400" spc="-1" strike="noStrike">
                <a:solidFill>
                  <a:srgbClr val="374151"/>
                </a:solidFill>
                <a:latin typeface="Times New Roman"/>
                <a:ea typeface="Arial"/>
              </a:rPr>
              <a:t>Images, audio And css were included externally in django by using inbuilt code </a:t>
            </a:r>
            <a:r>
              <a:rPr b="0" lang="en-US" sz="1400" spc="-1" strike="noStrike">
                <a:solidFill>
                  <a:srgbClr val="4fc1ff"/>
                </a:solidFill>
                <a:highlight>
                  <a:srgbClr val="1f1f1f"/>
                </a:highlight>
                <a:latin typeface="Consolas"/>
                <a:ea typeface="Arial"/>
              </a:rPr>
              <a:t>STATIC_URL</a:t>
            </a:r>
            <a:r>
              <a:rPr b="0" lang="en-US" sz="1400" spc="-1" strike="noStrike">
                <a:solidFill>
                  <a:srgbClr val="cccccc"/>
                </a:solidFill>
                <a:highlight>
                  <a:srgbClr val="1f1f1f"/>
                </a:highlight>
                <a:latin typeface="Consolas"/>
                <a:ea typeface="Arial"/>
              </a:rPr>
              <a:t> </a:t>
            </a:r>
            <a:r>
              <a:rPr b="0" lang="en-US" sz="1400" spc="-1" strike="noStrike">
                <a:solidFill>
                  <a:srgbClr val="d4d4d4"/>
                </a:solidFill>
                <a:highlight>
                  <a:srgbClr val="1f1f1f"/>
                </a:highlight>
                <a:latin typeface="Consolas"/>
                <a:ea typeface="Arial"/>
              </a:rPr>
              <a:t>=</a:t>
            </a:r>
            <a:r>
              <a:rPr b="0" lang="en-US" sz="1400" spc="-1" strike="noStrike">
                <a:solidFill>
                  <a:srgbClr val="cccccc"/>
                </a:solidFill>
                <a:highlight>
                  <a:srgbClr val="1f1f1f"/>
                </a:highlight>
                <a:latin typeface="Consolas"/>
                <a:ea typeface="Arial"/>
              </a:rPr>
              <a:t> </a:t>
            </a:r>
            <a:r>
              <a:rPr b="0" lang="en-US" sz="1400" spc="-1" strike="noStrike">
                <a:solidFill>
                  <a:srgbClr val="ce9178"/>
                </a:solidFill>
                <a:highlight>
                  <a:srgbClr val="1f1f1f"/>
                </a:highlight>
                <a:latin typeface="Consolas"/>
                <a:ea typeface="Arial"/>
              </a:rPr>
              <a:t>"static/"</a:t>
            </a:r>
            <a:endParaRPr b="0" lang="en-IN" sz="1400" spc="-1" strike="noStrike">
              <a:solidFill>
                <a:srgbClr val="000000"/>
              </a:solidFill>
              <a:latin typeface="Arial"/>
            </a:endParaRPr>
          </a:p>
          <a:p>
            <a:pPr marL="343080" indent="-343080">
              <a:lnSpc>
                <a:spcPct val="150000"/>
              </a:lnSpc>
              <a:buClr>
                <a:srgbClr val="000000"/>
              </a:buClr>
              <a:buFont typeface="Arial"/>
              <a:buAutoNum type="arabicPeriod"/>
            </a:pPr>
            <a:r>
              <a:rPr b="0" lang="en-US" sz="1400" spc="-1" strike="noStrike">
                <a:solidFill>
                  <a:srgbClr val="374151"/>
                </a:solidFill>
                <a:latin typeface="Times New Roman"/>
                <a:ea typeface="Arial"/>
              </a:rPr>
              <a:t>I’m improved my code by using youtube videos and some ai tools. </a:t>
            </a:r>
            <a:endParaRPr b="0" lang="en-IN" sz="1400" spc="-1" strike="noStrike">
              <a:solidFill>
                <a:srgbClr val="000000"/>
              </a:solidFill>
              <a:latin typeface="Arial"/>
            </a:endParaRPr>
          </a:p>
        </p:txBody>
      </p:sp>
      <p:cxnSp>
        <p:nvCxnSpPr>
          <p:cNvPr id="275" name="Straight Connector 1"/>
          <p:cNvCxnSpPr/>
          <p:nvPr/>
        </p:nvCxnSpPr>
        <p:spPr>
          <a:xfrm>
            <a:off x="0" y="4675680"/>
            <a:ext cx="9144360" cy="360"/>
          </a:xfrm>
          <a:prstGeom prst="straightConnector1">
            <a:avLst/>
          </a:prstGeom>
          <a:ln>
            <a:solidFill>
              <a:srgbClr val="ffffff">
                <a:lumMod val="75000"/>
              </a:srgbClr>
            </a:solidFill>
            <a:round/>
          </a:ln>
        </p:spPr>
      </p:cxnSp>
      <p:sp>
        <p:nvSpPr>
          <p:cNvPr id="276" name="Google Shape;61;g5fab984687_2_0"/>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pPr>
            <a:r>
              <a:rPr b="0" lang="en-IN" sz="1000" spc="-1" strike="noStrike">
                <a:solidFill>
                  <a:srgbClr val="000000"/>
                </a:solidFill>
                <a:latin typeface="Arial"/>
                <a:ea typeface="Arial"/>
              </a:rPr>
              <a:t>Source :</a:t>
            </a:r>
            <a:endParaRPr b="0" lang="en-IN"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131040" y="682200"/>
            <a:ext cx="2935800" cy="321840"/>
          </a:xfrm>
          <a:prstGeom prst="rect">
            <a:avLst/>
          </a:prstGeom>
          <a:noFill/>
          <a:ln w="0">
            <a:noFill/>
          </a:ln>
        </p:spPr>
        <p:txBody>
          <a:bodyPr tIns="91440" bIns="91440" anchor="t">
            <a:noAutofit/>
          </a:bodyPr>
          <a:p>
            <a:pPr indent="0">
              <a:lnSpc>
                <a:spcPct val="100000"/>
              </a:lnSpc>
              <a:buNone/>
              <a:tabLst>
                <a:tab algn="l" pos="0"/>
              </a:tabLst>
            </a:pPr>
            <a:r>
              <a:rPr b="1" lang="en-IN" sz="1600" spc="-1" strike="noStrike">
                <a:solidFill>
                  <a:srgbClr val="213163"/>
                </a:solidFill>
                <a:latin typeface="Arial"/>
                <a:ea typeface="Arial"/>
              </a:rPr>
              <a:t>Technology Used</a:t>
            </a:r>
            <a:endParaRPr b="0" lang="en-IN" sz="1600" spc="-1" strike="noStrike">
              <a:solidFill>
                <a:srgbClr val="000000"/>
              </a:solidFill>
              <a:latin typeface="Arial"/>
            </a:endParaRPr>
          </a:p>
        </p:txBody>
      </p:sp>
      <p:sp>
        <p:nvSpPr>
          <p:cNvPr id="278" name="Google Shape;62;g5fab984687_2_0"/>
          <p:cNvSpPr/>
          <p:nvPr/>
        </p:nvSpPr>
        <p:spPr>
          <a:xfrm>
            <a:off x="128160" y="1059120"/>
            <a:ext cx="5313960" cy="3789720"/>
          </a:xfrm>
          <a:prstGeom prst="rect">
            <a:avLst/>
          </a:prstGeom>
          <a:noFill/>
          <a:ln w="0">
            <a:noFill/>
          </a:ln>
        </p:spPr>
        <p:style>
          <a:lnRef idx="0"/>
          <a:fillRef idx="0"/>
          <a:effectRef idx="0"/>
          <a:fontRef idx="minor"/>
        </p:style>
        <p:txBody>
          <a:bodyPr tIns="91440" bIns="91440" anchor="t">
            <a:noAutofit/>
          </a:bodyPr>
          <a:p>
            <a:pPr>
              <a:lnSpc>
                <a:spcPct val="100000"/>
              </a:lnSpc>
              <a:spcBef>
                <a:spcPts val="201"/>
              </a:spcBef>
            </a:pPr>
            <a:endParaRPr b="0" lang="en-IN" sz="1400" spc="-1" strike="noStrike">
              <a:solidFill>
                <a:srgbClr val="000000"/>
              </a:solidFill>
              <a:latin typeface="Arial"/>
            </a:endParaRPr>
          </a:p>
          <a:p>
            <a:pPr>
              <a:lnSpc>
                <a:spcPct val="100000"/>
              </a:lnSpc>
              <a:spcBef>
                <a:spcPts val="201"/>
              </a:spcBef>
            </a:pPr>
            <a:endParaRPr b="0" lang="en-IN" sz="1400" spc="-1" strike="noStrike">
              <a:solidFill>
                <a:srgbClr val="000000"/>
              </a:solidFill>
              <a:latin typeface="Arial"/>
            </a:endParaRPr>
          </a:p>
          <a:p>
            <a:pPr>
              <a:lnSpc>
                <a:spcPct val="100000"/>
              </a:lnSpc>
              <a:spcBef>
                <a:spcPts val="201"/>
              </a:spcBef>
            </a:pPr>
            <a:endParaRPr b="0" lang="en-IN" sz="1400" spc="-1" strike="noStrike">
              <a:solidFill>
                <a:srgbClr val="000000"/>
              </a:solidFill>
              <a:latin typeface="Arial"/>
            </a:endParaRPr>
          </a:p>
        </p:txBody>
      </p:sp>
      <p:graphicFrame>
        <p:nvGraphicFramePr>
          <p:cNvPr id="1" name="Diagram1"/>
          <p:cNvGraphicFramePr/>
          <p:nvPr>
            <p:extLst>
              <p:ext uri="{D42A27DB-BD31-4B8C-83A1-F6EECF244321}">
                <p14:modId xmlns:p14="http://schemas.microsoft.com/office/powerpoint/2010/main" val="1965680554"/>
              </p:ext>
            </p:extLst>
          </p:nvPr>
        </p:nvGraphicFramePr>
        <p:xfrm>
          <a:off x="-84600" y="615960"/>
          <a:ext cx="8951400" cy="40636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79" name="Picture 8" descr=""/>
          <p:cNvPicPr/>
          <p:nvPr/>
        </p:nvPicPr>
        <p:blipFill>
          <a:blip r:embed="rId5"/>
          <a:stretch/>
        </p:blipFill>
        <p:spPr>
          <a:xfrm>
            <a:off x="1021320" y="1723320"/>
            <a:ext cx="2955960" cy="2572560"/>
          </a:xfrm>
          <a:prstGeom prst="rect">
            <a:avLst/>
          </a:prstGeom>
          <a:ln w="0">
            <a:noFill/>
          </a:ln>
        </p:spPr>
      </p:pic>
      <p:pic>
        <p:nvPicPr>
          <p:cNvPr id="280" name="Picture 10" descr=""/>
          <p:cNvPicPr/>
          <p:nvPr/>
        </p:nvPicPr>
        <p:blipFill>
          <a:blip r:embed="rId6"/>
          <a:stretch/>
        </p:blipFill>
        <p:spPr>
          <a:xfrm>
            <a:off x="4564440" y="1712520"/>
            <a:ext cx="4165200" cy="2090520"/>
          </a:xfrm>
          <a:prstGeom prst="rect">
            <a:avLst/>
          </a:prstGeom>
          <a:ln w="0">
            <a:noFill/>
          </a:ln>
        </p:spPr>
      </p:pic>
      <p:sp>
        <p:nvSpPr>
          <p:cNvPr id="281" name="TextBox 11"/>
          <p:cNvSpPr/>
          <p:nvPr/>
        </p:nvSpPr>
        <p:spPr>
          <a:xfrm>
            <a:off x="1000440" y="1361520"/>
            <a:ext cx="3318120" cy="3027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400" spc="-1" strike="noStrike">
                <a:solidFill>
                  <a:srgbClr val="000000"/>
                </a:solidFill>
                <a:latin typeface="Arial"/>
                <a:ea typeface="Arial"/>
              </a:rPr>
              <a:t>Front-end</a:t>
            </a:r>
            <a:endParaRPr b="0" lang="en-IN" sz="1400" spc="-1" strike="noStrike">
              <a:solidFill>
                <a:srgbClr val="000000"/>
              </a:solidFill>
              <a:latin typeface="Arial"/>
            </a:endParaRPr>
          </a:p>
        </p:txBody>
      </p:sp>
      <p:sp>
        <p:nvSpPr>
          <p:cNvPr id="282" name="TextBox 12"/>
          <p:cNvSpPr/>
          <p:nvPr/>
        </p:nvSpPr>
        <p:spPr>
          <a:xfrm>
            <a:off x="4865760" y="1287360"/>
            <a:ext cx="3580560" cy="3027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400" spc="-1" strike="noStrike">
                <a:solidFill>
                  <a:srgbClr val="000000"/>
                </a:solidFill>
                <a:latin typeface="Arial"/>
                <a:ea typeface="Arial"/>
              </a:rPr>
              <a:t>Back-end</a:t>
            </a:r>
            <a:endParaRPr b="0" lang="en-IN" sz="1400" spc="-1" strike="noStrike">
              <a:solidFill>
                <a:srgbClr val="000000"/>
              </a:solidFill>
              <a:latin typeface="Arial"/>
            </a:endParaRPr>
          </a:p>
        </p:txBody>
      </p:sp>
      <p:cxnSp>
        <p:nvCxnSpPr>
          <p:cNvPr id="283" name="Straight Connector 5"/>
          <p:cNvCxnSpPr/>
          <p:nvPr/>
        </p:nvCxnSpPr>
        <p:spPr>
          <a:xfrm>
            <a:off x="0" y="4675680"/>
            <a:ext cx="9144360" cy="360"/>
          </a:xfrm>
          <a:prstGeom prst="straightConnector1">
            <a:avLst/>
          </a:prstGeom>
          <a:ln>
            <a:solidFill>
              <a:srgbClr val="ffffff">
                <a:lumMod val="75000"/>
              </a:srgbClr>
            </a:solidFill>
            <a:round/>
          </a:ln>
        </p:spPr>
      </p:cxnSp>
      <p:sp>
        <p:nvSpPr>
          <p:cNvPr id="284" name="Google Shape;61;g5fab984687_2_0"/>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pPr>
            <a:r>
              <a:rPr b="0" lang="en-IN" sz="1000" spc="-1" strike="noStrike">
                <a:solidFill>
                  <a:srgbClr val="000000"/>
                </a:solidFill>
                <a:latin typeface="Arial"/>
                <a:ea typeface="Arial"/>
              </a:rPr>
              <a:t>Source :</a:t>
            </a:r>
            <a:endParaRPr b="0" lang="en-IN"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131040" y="682200"/>
            <a:ext cx="2935800" cy="321840"/>
          </a:xfrm>
          <a:prstGeom prst="rect">
            <a:avLst/>
          </a:prstGeom>
          <a:noFill/>
          <a:ln w="0">
            <a:noFill/>
          </a:ln>
        </p:spPr>
        <p:txBody>
          <a:bodyPr tIns="91440" bIns="91440" anchor="t">
            <a:noAutofit/>
          </a:bodyPr>
          <a:p>
            <a:pPr indent="0">
              <a:lnSpc>
                <a:spcPct val="100000"/>
              </a:lnSpc>
              <a:buNone/>
              <a:tabLst>
                <a:tab algn="l" pos="0"/>
              </a:tabLst>
            </a:pPr>
            <a:r>
              <a:rPr b="1" lang="en-IN" sz="1600" spc="-1" strike="noStrike">
                <a:solidFill>
                  <a:srgbClr val="213163"/>
                </a:solidFill>
                <a:latin typeface="Arial"/>
                <a:ea typeface="Arial"/>
              </a:rPr>
              <a:t>Modelling &amp; Results</a:t>
            </a:r>
            <a:endParaRPr b="0" lang="en-IN" sz="1600" spc="-1" strike="noStrike">
              <a:solidFill>
                <a:srgbClr val="000000"/>
              </a:solidFill>
              <a:latin typeface="Arial"/>
            </a:endParaRPr>
          </a:p>
        </p:txBody>
      </p:sp>
      <p:cxnSp>
        <p:nvCxnSpPr>
          <p:cNvPr id="286" name="Straight Connector 1"/>
          <p:cNvCxnSpPr/>
          <p:nvPr/>
        </p:nvCxnSpPr>
        <p:spPr>
          <a:xfrm>
            <a:off x="0" y="4675680"/>
            <a:ext cx="9144360" cy="360"/>
          </a:xfrm>
          <a:prstGeom prst="straightConnector1">
            <a:avLst/>
          </a:prstGeom>
          <a:ln>
            <a:solidFill>
              <a:srgbClr val="ffffff">
                <a:lumMod val="75000"/>
              </a:srgbClr>
            </a:solidFill>
            <a:round/>
          </a:ln>
        </p:spPr>
      </p:cxnSp>
      <p:sp>
        <p:nvSpPr>
          <p:cNvPr id="287" name="Google Shape;61;g5fab984687_2_0"/>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pPr>
            <a:r>
              <a:rPr b="0" lang="en-IN" sz="1000" spc="-1" strike="noStrike">
                <a:solidFill>
                  <a:srgbClr val="000000"/>
                </a:solidFill>
                <a:latin typeface="Arial"/>
                <a:ea typeface="Arial"/>
              </a:rPr>
              <a:t>Source :</a:t>
            </a:r>
            <a:endParaRPr b="0" lang="en-IN" sz="1000" spc="-1" strike="noStrike">
              <a:solidFill>
                <a:srgbClr val="000000"/>
              </a:solidFill>
              <a:latin typeface="Arial"/>
            </a:endParaRPr>
          </a:p>
        </p:txBody>
      </p:sp>
      <p:sp>
        <p:nvSpPr>
          <p:cNvPr id="288" name="TextBox 7"/>
          <p:cNvSpPr/>
          <p:nvPr/>
        </p:nvSpPr>
        <p:spPr>
          <a:xfrm>
            <a:off x="1003320" y="3747240"/>
            <a:ext cx="235872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400" spc="-1" strike="noStrike">
                <a:solidFill>
                  <a:srgbClr val="000000"/>
                </a:solidFill>
                <a:latin typeface="Arial"/>
                <a:ea typeface="Arial"/>
              </a:rPr>
              <a:t>Login page of my website</a:t>
            </a:r>
            <a:endParaRPr b="0" lang="en-IN" sz="1400" spc="-1" strike="noStrike">
              <a:solidFill>
                <a:srgbClr val="000000"/>
              </a:solidFill>
              <a:latin typeface="Arial"/>
            </a:endParaRPr>
          </a:p>
        </p:txBody>
      </p:sp>
      <p:sp>
        <p:nvSpPr>
          <p:cNvPr id="289" name="TextBox 8"/>
          <p:cNvSpPr/>
          <p:nvPr/>
        </p:nvSpPr>
        <p:spPr>
          <a:xfrm>
            <a:off x="5486040" y="3761280"/>
            <a:ext cx="249768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400" spc="-1" strike="noStrike">
                <a:solidFill>
                  <a:srgbClr val="000000"/>
                </a:solidFill>
                <a:latin typeface="Arial"/>
                <a:ea typeface="Arial"/>
              </a:rPr>
              <a:t>SignUp page of my website</a:t>
            </a:r>
            <a:endParaRPr b="0" lang="en-IN" sz="1400" spc="-1" strike="noStrike">
              <a:solidFill>
                <a:srgbClr val="000000"/>
              </a:solidFill>
              <a:latin typeface="Arial"/>
            </a:endParaRPr>
          </a:p>
        </p:txBody>
      </p:sp>
      <p:pic>
        <p:nvPicPr>
          <p:cNvPr id="290" name="Picture 5" descr=""/>
          <p:cNvPicPr/>
          <p:nvPr/>
        </p:nvPicPr>
        <p:blipFill>
          <a:blip r:embed="rId1"/>
          <a:stretch/>
        </p:blipFill>
        <p:spPr>
          <a:xfrm>
            <a:off x="375480" y="1396080"/>
            <a:ext cx="4064400" cy="1924200"/>
          </a:xfrm>
          <a:prstGeom prst="rect">
            <a:avLst/>
          </a:prstGeom>
          <a:ln w="0">
            <a:noFill/>
          </a:ln>
        </p:spPr>
      </p:pic>
      <p:pic>
        <p:nvPicPr>
          <p:cNvPr id="291" name="Picture 10" descr=""/>
          <p:cNvPicPr/>
          <p:nvPr/>
        </p:nvPicPr>
        <p:blipFill>
          <a:blip r:embed="rId2"/>
          <a:stretch/>
        </p:blipFill>
        <p:spPr>
          <a:xfrm>
            <a:off x="4678200" y="1381320"/>
            <a:ext cx="4089960" cy="19242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155880" y="613080"/>
            <a:ext cx="8831880" cy="451440"/>
          </a:xfrm>
          <a:prstGeom prst="rect">
            <a:avLst/>
          </a:prstGeom>
          <a:noFill/>
          <a:ln w="0">
            <a:noFill/>
          </a:ln>
        </p:spPr>
        <p:txBody>
          <a:bodyPr tIns="91440" bIns="91440" anchor="b">
            <a:noAutofit/>
          </a:bodyPr>
          <a:p>
            <a:pPr indent="0" algn="ctr">
              <a:lnSpc>
                <a:spcPct val="100000"/>
              </a:lnSpc>
              <a:buNone/>
            </a:pPr>
            <a:r>
              <a:rPr b="0" lang="en-US" sz="2400" spc="-1" strike="noStrike">
                <a:solidFill>
                  <a:srgbClr val="000000"/>
                </a:solidFill>
                <a:latin typeface="Arial"/>
                <a:ea typeface="Arial"/>
              </a:rPr>
              <a:t>Homepage</a:t>
            </a:r>
            <a:endParaRPr b="0" lang="en-IN" sz="2400" spc="-1" strike="noStrike">
              <a:solidFill>
                <a:srgbClr val="000000"/>
              </a:solidFill>
              <a:latin typeface="Arial"/>
            </a:endParaRPr>
          </a:p>
        </p:txBody>
      </p:sp>
      <p:sp>
        <p:nvSpPr>
          <p:cNvPr id="293" name="PlaceHolder 2"/>
          <p:cNvSpPr>
            <a:spLocks noGrp="1"/>
          </p:cNvSpPr>
          <p:nvPr>
            <p:ph/>
          </p:nvPr>
        </p:nvSpPr>
        <p:spPr>
          <a:xfrm>
            <a:off x="311760" y="5478120"/>
            <a:ext cx="594000" cy="45360"/>
          </a:xfrm>
          <a:prstGeom prst="rect">
            <a:avLst/>
          </a:prstGeom>
          <a:noFill/>
          <a:ln w="0">
            <a:noFill/>
          </a:ln>
        </p:spPr>
        <p:txBody>
          <a:bodyPr tIns="22680" bIns="22680" anchor="t">
            <a:noAutofit/>
          </a:bodyPr>
          <a:p>
            <a:pPr indent="0">
              <a:spcBef>
                <a:spcPts val="1417"/>
              </a:spcBef>
              <a:buNone/>
            </a:pPr>
            <a:endParaRPr b="0" lang="en-IN" sz="1200" spc="-1" strike="noStrike">
              <a:solidFill>
                <a:srgbClr val="000000"/>
              </a:solidFill>
              <a:latin typeface="Arial"/>
              <a:ea typeface="Arial"/>
            </a:endParaRPr>
          </a:p>
        </p:txBody>
      </p:sp>
      <p:sp>
        <p:nvSpPr>
          <p:cNvPr id="294" name="TextBox 5"/>
          <p:cNvSpPr/>
          <p:nvPr/>
        </p:nvSpPr>
        <p:spPr>
          <a:xfrm>
            <a:off x="6044760" y="613080"/>
            <a:ext cx="212724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400" spc="-1" strike="noStrike">
                <a:solidFill>
                  <a:srgbClr val="000000"/>
                </a:solidFill>
                <a:latin typeface="Arial"/>
                <a:ea typeface="Arial"/>
              </a:rPr>
              <a:t>Reference: youtube.html</a:t>
            </a:r>
            <a:endParaRPr b="0" lang="en-IN" sz="1400" spc="-1" strike="noStrike">
              <a:solidFill>
                <a:srgbClr val="000000"/>
              </a:solidFill>
              <a:latin typeface="Arial"/>
            </a:endParaRPr>
          </a:p>
        </p:txBody>
      </p:sp>
      <p:pic>
        <p:nvPicPr>
          <p:cNvPr id="295" name="Picture 6" descr=""/>
          <p:cNvPicPr/>
          <p:nvPr/>
        </p:nvPicPr>
        <p:blipFill>
          <a:blip r:embed="rId1"/>
          <a:stretch/>
        </p:blipFill>
        <p:spPr>
          <a:xfrm>
            <a:off x="1077840" y="1129320"/>
            <a:ext cx="6988320" cy="35341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206</TotalTime>
  <Application>LibreOffice/7.5.2.2$Windows_X86_64 LibreOffice_project/53bb9681a964705cf672590721dbc85eb4d0c3a2</Application>
  <AppVersion>15.0000</AppVersion>
  <Words>975</Words>
  <Paragraphs>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dc:description/>
  <dc:language>en-IN</dc:language>
  <cp:lastModifiedBy/>
  <dcterms:modified xsi:type="dcterms:W3CDTF">2024-04-12T13:01:32Z</dcterms:modified>
  <cp:revision>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otes">
    <vt:i4>10</vt:i4>
  </property>
  <property fmtid="{D5CDD505-2E9C-101B-9397-08002B2CF9AE}" pid="4" name="PresentationFormat">
    <vt:lpwstr>On-screen Show (16:9)</vt:lpwstr>
  </property>
  <property fmtid="{D5CDD505-2E9C-101B-9397-08002B2CF9AE}" pid="5" name="Slides">
    <vt:i4>15</vt:i4>
  </property>
</Properties>
</file>