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2C-28F5-4678-8EFD-FF75494C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E3FF7-BFCB-4933-9D25-C6B552A3C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5CD1-4CFB-4E3F-86DA-53736EF1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3888-1EE7-4FBE-A7D7-1CED09C5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50B7-2A27-42CE-A9B4-27F61592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8D5E-4F8B-4C71-8DA0-0C005B73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4C03-B3EC-45F9-A0A4-1209EBC4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875A-231C-4CDB-AA81-5A671E87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0AFC-5360-45AA-985C-0CC06414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D923-40A3-4608-831C-BEC79C8D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A9922-666A-4502-A4AB-858CC7E0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12B9-B8C8-461C-BAE7-0ED97BC3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38EA-91FD-4B5A-B0C3-241367C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257F-3909-4AB5-BD10-524359D3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422E-5B42-4269-A9FF-820D85D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3386-DB45-43D2-B555-3536D8E4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4858-D719-4BBA-8214-393DBDED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B56F-01DC-42CF-BBB8-B22CF422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3D70-0411-4D56-80A2-CBCFDBB6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20A2-10CA-4E2E-956F-ED2161D4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6278-4581-4183-AEA0-382EE031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9133-414F-4A31-8C17-4D8EAB19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9BC-361B-47D4-8880-9C4EBC7E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A336-7923-42C5-B374-417AC60A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6BB2-1967-47F2-8AB1-D3ED08CF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BAAF-1659-45D1-91C7-CB247337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06B5-8046-4677-8C2E-BA29FE87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E001-6829-40F3-ADF2-40EB7E8D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27DB-486C-49B7-BB77-C31A5A25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B5AD-4AE9-4221-96AF-5ACD3B98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DB591-E9B2-4FF6-AA91-E6F6154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4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E9-F3F0-46A0-BBC0-42B8D60E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394F7-7D8A-42E4-8533-6D51E1A7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2345-5C27-4E49-A3AD-EAF3B6BEE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94CFF-A848-43B5-B70E-8EC4EBCF5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059DB-3879-46F9-89AB-E09374EB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B5A59-0804-4CA2-9A99-6AF64CF6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94679-5949-43FA-AFEA-4224DD1C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775D2-0D2D-4FEE-B0C1-C7575BA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9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F3D2-191A-43D9-BDF1-CC4ECD7E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78119-95C0-46C7-8605-7BAF5AB4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2549F-F301-4088-83D8-1316DD9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68B59-C7C5-4836-B81F-677963E5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8C91-45DF-4B66-8FD1-F368CDBC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B3CC5-A839-4FA9-A3F8-7C454B9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A4009-D857-4EA7-ADED-D98D086C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4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FABB-2A10-4F68-BCC3-769E4A2B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5803-0F2C-42D5-B075-4BD8C450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74A85-F8B1-4CB6-B5B5-DB518AD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A5FF3-4EC1-43A3-9C9B-4AF6A192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BE5D6-2EDC-4CA9-96C0-B15ACA82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2277-35D8-448F-B57D-B09DC5F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EF32-9827-4B54-B1ED-C0045B99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0227-CB61-464A-A1BD-C7D905C34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BE607-7B85-4858-9B75-1507AF3D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E9FD-4219-4E7C-AC58-C7993412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5B49-BE38-4218-AB02-115059EB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2CDCF-5CBA-4B73-A778-0C0D67ED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02548-DE86-412C-91B8-8307349E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59699-2A67-407B-A98B-BA90CC51E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40E7-C1FA-462C-A66C-DAF95F1E4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6FDD-CAED-4F9F-A90B-8DF93A5C711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FC03-D73A-4F92-9838-C27020F77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3310-18A4-4193-9381-142D4EEAB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4100-2E10-491B-89B6-0E0EFA22C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4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160F96-3038-4F54-AC51-FACEBAF47E62}"/>
              </a:ext>
            </a:extLst>
          </p:cNvPr>
          <p:cNvSpPr txBox="1"/>
          <p:nvPr/>
        </p:nvSpPr>
        <p:spPr>
          <a:xfrm>
            <a:off x="3423138" y="184638"/>
            <a:ext cx="53457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Exploratory Data Analysis - Sports</a:t>
            </a:r>
            <a:endParaRPr lang="en-IN" sz="2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73532-EDA0-4CC8-8BD7-08276F58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7" y="4208063"/>
            <a:ext cx="3726081" cy="2436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20FC4-FA28-450B-AD28-A64DBE90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9" y="1057187"/>
            <a:ext cx="4901309" cy="2811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2785F8-CFAD-40F2-8957-62F9F2C4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600" y="4253710"/>
            <a:ext cx="3816800" cy="2402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12396F-5E62-4C4E-A152-997E84EA8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22" y="4270684"/>
            <a:ext cx="3639222" cy="2402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F5E991-795D-4066-BD84-A6E3A7B94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52772"/>
            <a:ext cx="2432539" cy="24089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073B1B-2637-4A95-BA26-E4A3DFF97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2971" y="1252772"/>
            <a:ext cx="2077353" cy="24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Suganth c</dc:creator>
  <cp:lastModifiedBy>Suganth c</cp:lastModifiedBy>
  <cp:revision>17</cp:revision>
  <dcterms:created xsi:type="dcterms:W3CDTF">2021-05-16T12:09:23Z</dcterms:created>
  <dcterms:modified xsi:type="dcterms:W3CDTF">2021-05-19T08:44:31Z</dcterms:modified>
</cp:coreProperties>
</file>