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inS5zRSpCWBVN2O3j3fyWN7uJY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14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4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3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16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7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18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8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19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0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21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21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311700" y="0"/>
            <a:ext cx="85206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</a:pPr>
            <a:r>
              <a:rPr lang="en-GB"/>
              <a:t>DIGITAL DESIGNER </a:t>
            </a:r>
            <a:endParaRPr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311700" y="1877125"/>
            <a:ext cx="8520600" cy="3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/>
              <a:t>Student name:suganthi .M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/>
              <a:t>Reg no/NMID:astvu24724724u18036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/>
              <a:t>Department:B.sc computer science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/>
              <a:t>College/University:chezhian arts and science college for women/Thiruvalluvar University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title"/>
          </p:nvPr>
        </p:nvSpPr>
        <p:spPr>
          <a:xfrm>
            <a:off x="454200" y="400200"/>
            <a:ext cx="69915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>
                <a:solidFill>
                  <a:schemeClr val="dk2"/>
                </a:solidFill>
              </a:rPr>
              <a:t>RESULT AND SCREENSHOT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311700" y="1417800"/>
            <a:ext cx="8520600" cy="22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>
                <a:solidFill>
                  <a:schemeClr val="accent6"/>
                </a:solidFill>
              </a:rPr>
              <a:t>In a digital design context, "result and screenshot" refers to transforming a captured image (screenshot) into an editable design file or using a screenshot as a starting point to generate a new, refined design. 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type="title"/>
          </p:nvPr>
        </p:nvSpPr>
        <p:spPr>
          <a:xfrm>
            <a:off x="1386300" y="372725"/>
            <a:ext cx="74460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0" lang="en-GB" u="sng">
                <a:solidFill>
                  <a:schemeClr val="dk2"/>
                </a:solidFill>
              </a:rPr>
              <a:t>CONCLUSION </a:t>
            </a:r>
            <a:endParaRPr b="0" u="sng">
              <a:solidFill>
                <a:schemeClr val="dk2"/>
              </a:solidFill>
            </a:endParaRPr>
          </a:p>
        </p:txBody>
      </p:sp>
      <p:sp>
        <p:nvSpPr>
          <p:cNvPr id="129" name="Google Shape;129;p11"/>
          <p:cNvSpPr txBox="1"/>
          <p:nvPr>
            <p:ph idx="1" type="body"/>
          </p:nvPr>
        </p:nvSpPr>
        <p:spPr>
          <a:xfrm>
            <a:off x="854300" y="1417800"/>
            <a:ext cx="74460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>
                <a:solidFill>
                  <a:schemeClr val="accent6"/>
                </a:solidFill>
              </a:rPr>
              <a:t>Their functionality involves visual design (graphics, animations, UI/UX), user research, prototyping, and understanding user needs.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30" name="Google Shape;130;p11"/>
          <p:cNvSpPr txBox="1"/>
          <p:nvPr/>
        </p:nvSpPr>
        <p:spPr>
          <a:xfrm>
            <a:off x="0" y="2041792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1348975" y="1634175"/>
            <a:ext cx="71715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>
                <a:solidFill>
                  <a:schemeClr val="dk2"/>
                </a:solidFill>
              </a:rPr>
              <a:t>                DIGITAL DESIGNER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chemeClr val="dk2"/>
                </a:solidFill>
              </a:rPr>
              <a:t>                        AGENDA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-GB">
                <a:solidFill>
                  <a:srgbClr val="FFFF00"/>
                </a:solidFill>
              </a:rPr>
              <a:t>Problem statement 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-GB">
                <a:solidFill>
                  <a:srgbClr val="FFFF00"/>
                </a:solidFill>
              </a:rPr>
              <a:t>Project overview 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-GB">
                <a:solidFill>
                  <a:srgbClr val="FFFF00"/>
                </a:solidFill>
              </a:rPr>
              <a:t>End users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-GB">
                <a:solidFill>
                  <a:srgbClr val="FFFF00"/>
                </a:solidFill>
              </a:rPr>
              <a:t>Tools and technologies 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-GB">
                <a:solidFill>
                  <a:srgbClr val="FFFF00"/>
                </a:solidFill>
              </a:rPr>
              <a:t>Portfolio designs and layout 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-GB">
                <a:solidFill>
                  <a:srgbClr val="FFFF00"/>
                </a:solidFill>
              </a:rPr>
              <a:t>Features and functionality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-GB">
                <a:solidFill>
                  <a:srgbClr val="FFFF00"/>
                </a:solidFill>
              </a:rPr>
              <a:t>Result and screenshot 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-GB">
                <a:solidFill>
                  <a:srgbClr val="FFFF00"/>
                </a:solidFill>
              </a:rPr>
              <a:t>Conclusion 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b="1" lang="en-GB">
                <a:solidFill>
                  <a:srgbClr val="FFFF00"/>
                </a:solidFill>
              </a:rPr>
              <a:t>Github link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000000"/>
                </a:solidFill>
              </a:rPr>
              <a:t>              </a:t>
            </a:r>
            <a:r>
              <a:rPr b="1" lang="en-GB">
                <a:solidFill>
                  <a:srgbClr val="000000"/>
                </a:solidFill>
              </a:rPr>
              <a:t>Problem statement 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638050" y="1312850"/>
            <a:ext cx="77715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-GB">
                <a:solidFill>
                  <a:srgbClr val="FFFF00"/>
                </a:solidFill>
              </a:rPr>
              <a:t> A problem statement for a digital designer is a concise, human-centered summary of a user's pain point or challenge that a digital product aims to solve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>
                <a:solidFill>
                  <a:schemeClr val="dk2"/>
                </a:solidFill>
              </a:rPr>
              <a:t>                      PROJECT OVERVIEW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>
                <a:solidFill>
                  <a:schemeClr val="accent6"/>
                </a:solidFill>
              </a:rPr>
              <a:t>A project overview for a digital designer is a high-level summary in a design brief document that outlines the project's purpose, scope, goals, timeline, target audience, deliverables, and potential risks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chemeClr val="dk2"/>
                </a:solidFill>
              </a:rPr>
              <a:t>                                   END USERS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582750" y="1390258"/>
            <a:ext cx="79785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>
                <a:solidFill>
                  <a:schemeClr val="accent6"/>
                </a:solidFill>
              </a:rPr>
              <a:t>In digital design, end users are the people who will ultimately use the product, website, or application, distinct from the designers and developers who create it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chemeClr val="dk2"/>
                </a:solidFill>
              </a:rPr>
              <a:t>                TOOLS AND TECHNOLOGIES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1092500" y="1417800"/>
            <a:ext cx="68043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>
                <a:solidFill>
                  <a:schemeClr val="accent6"/>
                </a:solidFill>
              </a:rPr>
              <a:t>Digital designers use software like the Adobe Creative Suite (Photoshop, Illustrator, InDesign), Figma, Canva, and Affinity Designer for graphics and illustration, Figma and Adobe XD for UI/UX design, and hardware such as computers, drawing tablets, and styluses.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0" y="2041792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1184325" y="372725"/>
            <a:ext cx="67293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chemeClr val="dk2"/>
                </a:solidFill>
              </a:rPr>
              <a:t>PORTFOLIO DIESIGNS IN LAYOUT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917450" y="1762700"/>
            <a:ext cx="6996300" cy="17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>
                <a:solidFill>
                  <a:schemeClr val="accent6"/>
                </a:solidFill>
              </a:rPr>
              <a:t>Portfolio designs in a digital designer context involve strategically curating your best work into a cohesive online or PDF format that showcases your skills, design process, and professionalism to potential clients or employers.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665775" y="459025"/>
            <a:ext cx="75321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chemeClr val="dk2"/>
                </a:solidFill>
              </a:rPr>
              <a:t>                         Features and functionality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890525" y="1417800"/>
            <a:ext cx="7069200" cy="19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>
                <a:solidFill>
                  <a:schemeClr val="accent6"/>
                </a:solidFill>
              </a:rPr>
              <a:t>Their functionality involves visual design (graphics, animations, UI/UX), user research, prototyping, and understanding user needs. 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