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768" y="-3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b="1" dirty="0" err="1" smtClean="0">
                <a:solidFill>
                  <a:schemeClr val="accent1"/>
                </a:solidFill>
                <a:latin typeface="Arial" panose="020B0604020202020204" pitchFamily="34" charset="0"/>
                <a:cs typeface="Arial" panose="020B0604020202020204" pitchFamily="34" charset="0"/>
              </a:rPr>
              <a:t>Keyloggers</a:t>
            </a:r>
            <a:r>
              <a:rPr lang="en-IN"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038600"/>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K.SUGANYA</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J.K.K.Munirajah</a:t>
            </a:r>
            <a:r>
              <a:rPr lang="en-US" sz="2000" b="1" dirty="0" smtClean="0">
                <a:solidFill>
                  <a:schemeClr val="accent1">
                    <a:lumMod val="75000"/>
                  </a:schemeClr>
                </a:solidFill>
                <a:latin typeface="Arial"/>
                <a:cs typeface="Arial"/>
              </a:rPr>
              <a:t> college of Technology-731221104035-BE CSE III YEAR</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Content Placeholder 1">
            <a:extLst>
              <a:ext uri="{FF2B5EF4-FFF2-40B4-BE49-F238E27FC236}">
                <a16:creationId xmlns:a16="http://schemas.microsoft.com/office/drawing/2014/main" xmlns="" id="{54D4663C-1EE7-4E6A-96C5-771443B02086}"/>
              </a:ext>
            </a:extLst>
          </p:cNvPr>
          <p:cNvSpPr>
            <a:spLocks noGrp="1"/>
          </p:cNvSpPr>
          <p:nvPr>
            <p:ph idx="1"/>
          </p:nvPr>
        </p:nvSpPr>
        <p:spPr>
          <a:xfrm>
            <a:off x="581191" y="1412946"/>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26" name="Picture 2" descr="C:\Users\ELCOT\Pictures\Screenshots\Screenshot (46).png"/>
          <p:cNvPicPr>
            <a:picLocks noChangeAspect="1" noChangeArrowheads="1"/>
          </p:cNvPicPr>
          <p:nvPr/>
        </p:nvPicPr>
        <p:blipFill>
          <a:blip r:embed="rId2"/>
          <a:srcRect/>
          <a:stretch>
            <a:fillRect/>
          </a:stretch>
        </p:blipFill>
        <p:spPr bwMode="auto">
          <a:xfrm>
            <a:off x="0" y="1162050"/>
            <a:ext cx="12192000" cy="5695950"/>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50" name="Picture 2" descr="C:\Users\ELCOT\Pictures\Screenshots\Screenshot (47).png"/>
          <p:cNvPicPr>
            <a:picLocks noChangeAspect="1" noChangeArrowheads="1"/>
          </p:cNvPicPr>
          <p:nvPr/>
        </p:nvPicPr>
        <p:blipFill>
          <a:blip r:embed="rId2"/>
          <a:srcRect/>
          <a:stretch>
            <a:fillRect/>
          </a:stretch>
        </p:blipFill>
        <p:spPr bwMode="auto">
          <a:xfrm>
            <a:off x="371475" y="1428750"/>
            <a:ext cx="10829925" cy="5086350"/>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707</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24</cp:revision>
  <dcterms:created xsi:type="dcterms:W3CDTF">2021-05-26T16:50:10Z</dcterms:created>
  <dcterms:modified xsi:type="dcterms:W3CDTF">2024-04-03T09:45:25Z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