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PRESENTED B</a:t>
            </a:r>
            <a:r>
              <a:rPr lang="en-IN" sz="2400">
                <a:latin typeface="Times New Roman" panose="02020603050405020304" pitchFamily="18" charset="0"/>
                <a:cs typeface="Times New Roman" panose="02020603050405020304" pitchFamily="18" charset="0"/>
              </a:rPr>
              <a:t>Y:K.Suganya</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REGISTER</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N</a:t>
            </a:r>
            <a:r>
              <a:rPr lang="en-IN" sz="2400">
                <a:latin typeface="Times New Roman" panose="02020603050405020304" pitchFamily="18" charset="0"/>
                <a:cs typeface="Times New Roman" panose="02020603050405020304" pitchFamily="18" charset="0"/>
              </a:rPr>
              <a:t>O:2213331096073</a:t>
            </a:r>
          </a:p>
          <a:p>
            <a:r>
              <a:rPr lang="en-IN" sz="2400">
                <a:latin typeface="Times New Roman" panose="02020603050405020304" pitchFamily="18" charset="0"/>
                <a:cs typeface="Times New Roman" panose="02020603050405020304" pitchFamily="18" charset="0"/>
              </a:rPr>
              <a:t>USERNAME:asunm13332213331096073</a:t>
            </a:r>
            <a:endParaRPr lang="en-GB"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DEPARTMENT:</a:t>
            </a:r>
            <a:r>
              <a:rPr lang="en-GB" sz="2400">
                <a:latin typeface="Times New Roman" panose="02020603050405020304" pitchFamily="18" charset="0"/>
                <a:cs typeface="Times New Roman" panose="02020603050405020304" pitchFamily="18" charset="0"/>
              </a:rPr>
              <a:t>COMMERCE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COLLEGE:</a:t>
            </a:r>
            <a:r>
              <a:rPr lang="en-IN" sz="2400">
                <a:latin typeface="Times New Roman" panose="02020603050405020304" pitchFamily="18" charset="0"/>
                <a:cs typeface="Times New Roman" panose="02020603050405020304" pitchFamily="18" charset="0"/>
              </a:rPr>
              <a:t> BHARATHI WOMEN’S COLLEGE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Suganya Krishnamoorthy</cp:lastModifiedBy>
  <cp:revision>3</cp:revision>
  <dcterms:created xsi:type="dcterms:W3CDTF">2024-08-21T00:32:52Z</dcterms:created>
  <dcterms:modified xsi:type="dcterms:W3CDTF">2024-09-06T10:18:40Z</dcterms:modified>
</cp:coreProperties>
</file>