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Manual Grabar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Lucero\My Documents\sugar\Record\record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914400"/>
            <a:ext cx="5897404" cy="4419600"/>
          </a:xfrm>
          <a:prstGeom prst="rect">
            <a:avLst/>
          </a:prstGeom>
          <a:noFill/>
          <a:ln w="114300"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Lucero\My Documents\sugar\Record\fotexpng cop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282688" cy="4267200"/>
          </a:xfrm>
          <a:prstGeom prst="rect">
            <a:avLst/>
          </a:prstGeom>
          <a:noFill/>
        </p:spPr>
      </p:pic>
      <p:sp>
        <p:nvSpPr>
          <p:cNvPr id="3" name="Oval 2"/>
          <p:cNvSpPr/>
          <p:nvPr/>
        </p:nvSpPr>
        <p:spPr>
          <a:xfrm>
            <a:off x="1600200" y="990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1</a:t>
            </a:r>
            <a:endParaRPr lang="es-MX" sz="2800" dirty="0"/>
          </a:p>
        </p:txBody>
      </p:sp>
      <p:sp>
        <p:nvSpPr>
          <p:cNvPr id="5" name="Oval 4"/>
          <p:cNvSpPr/>
          <p:nvPr/>
        </p:nvSpPr>
        <p:spPr>
          <a:xfrm>
            <a:off x="4114800" y="5105400"/>
            <a:ext cx="533400" cy="533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5</a:t>
            </a:r>
            <a:endParaRPr lang="es-MX" sz="2800" dirty="0"/>
          </a:p>
        </p:txBody>
      </p:sp>
      <p:sp>
        <p:nvSpPr>
          <p:cNvPr id="6" name="Oval 5"/>
          <p:cNvSpPr/>
          <p:nvPr/>
        </p:nvSpPr>
        <p:spPr>
          <a:xfrm>
            <a:off x="4953000" y="4267200"/>
            <a:ext cx="533400" cy="533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4</a:t>
            </a:r>
            <a:endParaRPr lang="es-MX" sz="2800" dirty="0"/>
          </a:p>
        </p:txBody>
      </p:sp>
      <p:sp>
        <p:nvSpPr>
          <p:cNvPr id="7" name="Oval 6"/>
          <p:cNvSpPr/>
          <p:nvPr/>
        </p:nvSpPr>
        <p:spPr>
          <a:xfrm>
            <a:off x="6019800" y="2209800"/>
            <a:ext cx="5334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3</a:t>
            </a:r>
            <a:endParaRPr lang="es-MX" sz="2800" dirty="0"/>
          </a:p>
        </p:txBody>
      </p:sp>
      <p:sp>
        <p:nvSpPr>
          <p:cNvPr id="8" name="Oval 7"/>
          <p:cNvSpPr/>
          <p:nvPr/>
        </p:nvSpPr>
        <p:spPr>
          <a:xfrm>
            <a:off x="6934200" y="762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2</a:t>
            </a:r>
            <a:endParaRPr lang="es-MX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1600200" y="1752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4"/>
          </p:cNvCxnSpPr>
          <p:nvPr/>
        </p:nvCxnSpPr>
        <p:spPr>
          <a:xfrm rot="5400000" flipH="1" flipV="1">
            <a:off x="6991350" y="146685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2"/>
          </p:cNvCxnSpPr>
          <p:nvPr/>
        </p:nvCxnSpPr>
        <p:spPr>
          <a:xfrm flipV="1">
            <a:off x="5715000" y="24765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2"/>
          </p:cNvCxnSpPr>
          <p:nvPr/>
        </p:nvCxnSpPr>
        <p:spPr>
          <a:xfrm flipV="1">
            <a:off x="4495800" y="45339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Manual Grabar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Grabar</dc:title>
  <dc:creator/>
  <cp:lastModifiedBy>Lucero Abigail</cp:lastModifiedBy>
  <cp:revision>1</cp:revision>
  <dcterms:created xsi:type="dcterms:W3CDTF">2006-08-16T00:00:00Z</dcterms:created>
  <dcterms:modified xsi:type="dcterms:W3CDTF">2009-08-11T09:51:54Z</dcterms:modified>
</cp:coreProperties>
</file>