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9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573" autoAdjust="0"/>
  </p:normalViewPr>
  <p:slideViewPr>
    <p:cSldViewPr>
      <p:cViewPr varScale="1">
        <p:scale>
          <a:sx n="33" d="100"/>
          <a:sy n="33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E2D0-6187-4F46-AAEB-FE83B4B10D70}" type="datetimeFigureOut">
              <a:rPr lang="es-MX" smtClean="0"/>
              <a:t>05/09/2009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45BB7-5EF5-46AB-B21F-61D695DB600C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s-MX" dirty="0" smtClean="0"/>
              <a:t>Etiqueta:</a:t>
            </a:r>
            <a:r>
              <a:rPr lang="es-MX" baseline="0" dirty="0" smtClean="0"/>
              <a:t> Aquí le pones un nombre a la operación que vas a hacer, de manera que podrás reconocerla en la lista de operaciones que haz realizado.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Estado actual: Acá se muestra que operaciones estás poniendo.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Operación hecha: En este cuadro se presenta la operación que acabo de realiza con su resultado, junto con su etiqueta.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Números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Operadores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Vaciar: Limpiar el cuadro del estado actual (2). Entrar: Presentar el resultado de realizar las operaciones del campo Estado actual(2) en el campo de Operación hecha (3).</a:t>
            </a:r>
          </a:p>
          <a:p>
            <a:pPr marL="228600" indent="-228600">
              <a:buAutoNum type="arabicPeriod"/>
            </a:pPr>
            <a:r>
              <a:rPr lang="es-MX" baseline="0" dirty="0" smtClean="0"/>
              <a:t>Historial: Muestra todos los cálculos que haz hecho.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45BB7-5EF5-46AB-B21F-61D695DB600C}" type="slidenum">
              <a:rPr lang="es-MX" smtClean="0"/>
              <a:t>5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Calculadora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s-MX" dirty="0" smtClean="0"/>
              <a:t>Calculadora es una actividad que sirve para realizar cálculos, como por ejemplo: sumas, restas, multiplicaciones y divisiones. Usa esta actividad cuando vayas a hacer muchos </a:t>
            </a:r>
            <a:r>
              <a:rPr lang="es-MX" dirty="0" smtClean="0"/>
              <a:t>cálculos.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Lucero\My Documents\sugar\Escribir\cazon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03371" cy="468947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990600" y="3810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chemeClr val="accent1">
                    <a:lumMod val="75000"/>
                  </a:schemeClr>
                </a:solidFill>
              </a:rPr>
              <a:t>1. Ve a Hogar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4419600"/>
            <a:ext cx="3286116" cy="1143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chemeClr val="accent1">
                    <a:lumMod val="75000"/>
                  </a:schemeClr>
                </a:solidFill>
              </a:rPr>
              <a:t>2. Lleva el apuntador a         e inicia.</a:t>
            </a:r>
            <a:endParaRPr lang="es-MX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hape 4"/>
          <p:cNvCxnSpPr>
            <a:endCxn id="3" idx="2"/>
          </p:cNvCxnSpPr>
          <p:nvPr/>
        </p:nvCxnSpPr>
        <p:spPr>
          <a:xfrm rot="5400000" flipH="1" flipV="1">
            <a:off x="1828800" y="1143000"/>
            <a:ext cx="609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hape 6"/>
          <p:cNvCxnSpPr>
            <a:endCxn id="4" idx="0"/>
          </p:cNvCxnSpPr>
          <p:nvPr/>
        </p:nvCxnSpPr>
        <p:spPr>
          <a:xfrm rot="10800000" flipV="1">
            <a:off x="1871658" y="3657600"/>
            <a:ext cx="1490658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Lucero\My Documents\sugar\Ayuda\Img\calcula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87" y="5000624"/>
            <a:ext cx="485775" cy="48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Captura de pantalla.png"/>
          <p:cNvPicPr>
            <a:picLocks noChangeAspect="1" noChangeArrowheads="1"/>
          </p:cNvPicPr>
          <p:nvPr/>
        </p:nvPicPr>
        <p:blipFill>
          <a:blip r:embed="rId2"/>
          <a:srcRect b="86667"/>
          <a:stretch>
            <a:fillRect/>
          </a:stretch>
        </p:blipFill>
        <p:spPr bwMode="auto">
          <a:xfrm>
            <a:off x="304801" y="2590800"/>
            <a:ext cx="8305800" cy="64889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85800" y="1524000"/>
            <a:ext cx="2743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1">
                    <a:lumMod val="75000"/>
                  </a:schemeClr>
                </a:solidFill>
              </a:rPr>
              <a:t>Nombre con el que se guardará en el Diario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1676400"/>
            <a:ext cx="13716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</a:rPr>
              <a:t>Compartir</a:t>
            </a:r>
            <a:endParaRPr lang="es-MX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1371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4">
                    <a:lumMod val="75000"/>
                  </a:schemeClr>
                </a:solidFill>
              </a:rPr>
              <a:t>Guardar en el Diario.</a:t>
            </a:r>
            <a:endParaRPr lang="es-MX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1400" y="1371600"/>
            <a:ext cx="13716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Cerrar y guardar en el Diario</a:t>
            </a:r>
            <a:endParaRPr lang="es-MX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endCxn id="3" idx="2"/>
          </p:cNvCxnSpPr>
          <p:nvPr/>
        </p:nvCxnSpPr>
        <p:spPr>
          <a:xfrm rot="5400000" flipH="1" flipV="1">
            <a:off x="18669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2"/>
          </p:cNvCxnSpPr>
          <p:nvPr/>
        </p:nvCxnSpPr>
        <p:spPr>
          <a:xfrm rot="5400000" flipH="1" flipV="1">
            <a:off x="64770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77343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 rot="5400000">
            <a:off x="7239000" y="3276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Captura de pantalla_1.png"/>
          <p:cNvPicPr>
            <a:picLocks noChangeAspect="1" noChangeArrowheads="1"/>
          </p:cNvPicPr>
          <p:nvPr/>
        </p:nvPicPr>
        <p:blipFill>
          <a:blip r:embed="rId2"/>
          <a:srcRect b="86667"/>
          <a:stretch>
            <a:fillRect/>
          </a:stretch>
        </p:blipFill>
        <p:spPr bwMode="auto">
          <a:xfrm>
            <a:off x="152400" y="2743200"/>
            <a:ext cx="8915400" cy="6965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81000" y="1905000"/>
            <a:ext cx="990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2"/>
                </a:solidFill>
              </a:rPr>
              <a:t>Copiar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6576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Pegar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hape 10"/>
          <p:cNvCxnSpPr>
            <a:endCxn id="7" idx="2"/>
          </p:cNvCxnSpPr>
          <p:nvPr/>
        </p:nvCxnSpPr>
        <p:spPr>
          <a:xfrm rot="5400000" flipH="1" flipV="1">
            <a:off x="590550" y="2533650"/>
            <a:ext cx="533400" cy="38100"/>
          </a:xfrm>
          <a:prstGeom prst="bentConnector3">
            <a:avLst>
              <a:gd name="adj1" fmla="val 646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endCxn id="8" idx="0"/>
          </p:cNvCxnSpPr>
          <p:nvPr/>
        </p:nvCxnSpPr>
        <p:spPr>
          <a:xfrm rot="5400000">
            <a:off x="1009650" y="3371850"/>
            <a:ext cx="5334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52600" y="1905000"/>
            <a:ext cx="9906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Recortar</a:t>
            </a:r>
            <a:endParaRPr lang="es-MX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8" name="Shape 10"/>
          <p:cNvCxnSpPr>
            <a:endCxn id="27" idx="2"/>
          </p:cNvCxnSpPr>
          <p:nvPr/>
        </p:nvCxnSpPr>
        <p:spPr>
          <a:xfrm rot="5400000" flipH="1" flipV="1">
            <a:off x="1733550" y="2381250"/>
            <a:ext cx="6096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Captura de pantall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3800" y="1447800"/>
            <a:ext cx="6502400" cy="3810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699000" y="2209800"/>
            <a:ext cx="2971800" cy="6858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s-MX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3048000"/>
            <a:ext cx="2819400" cy="2057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6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1981200"/>
            <a:ext cx="2057400" cy="2286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286000"/>
            <a:ext cx="3429000" cy="533400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000" b="1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3800" y="2895600"/>
            <a:ext cx="1752600" cy="2286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s-MX" sz="6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22600" y="3581400"/>
            <a:ext cx="1676400" cy="11430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6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s-MX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22600" y="4800600"/>
            <a:ext cx="1676400" cy="381000"/>
          </a:xfrm>
          <a:prstGeom prst="rect">
            <a:avLst/>
          </a:prstGeom>
          <a:noFill/>
          <a:ln w="38100">
            <a:solidFill>
              <a:srgbClr val="E5096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rgbClr val="E50967"/>
                </a:solidFill>
              </a:rPr>
              <a:t>6</a:t>
            </a:r>
            <a:endParaRPr lang="es-MX" dirty="0"/>
          </a:p>
        </p:txBody>
      </p:sp>
      <p:sp>
        <p:nvSpPr>
          <p:cNvPr id="12" name="Rectangle 11"/>
          <p:cNvSpPr/>
          <p:nvPr/>
        </p:nvSpPr>
        <p:spPr>
          <a:xfrm>
            <a:off x="3022600" y="3048000"/>
            <a:ext cx="1676400" cy="381000"/>
          </a:xfrm>
          <a:prstGeom prst="rect">
            <a:avLst/>
          </a:prstGeom>
          <a:noFill/>
          <a:ln w="38100">
            <a:solidFill>
              <a:srgbClr val="E5096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rgbClr val="E50967"/>
                </a:solidFill>
              </a:rPr>
              <a:t>6</a:t>
            </a:r>
            <a:endParaRPr lang="es-MX" b="1" dirty="0">
              <a:solidFill>
                <a:srgbClr val="E50967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76600" y="685800"/>
            <a:ext cx="6096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1</a:t>
            </a:r>
            <a:endParaRPr lang="es-MX" sz="3600" dirty="0"/>
          </a:p>
        </p:txBody>
      </p:sp>
      <p:cxnSp>
        <p:nvCxnSpPr>
          <p:cNvPr id="17" name="Straight Arrow Connector 16"/>
          <p:cNvCxnSpPr>
            <a:stCxn id="5" idx="0"/>
            <a:endCxn id="13" idx="4"/>
          </p:cNvCxnSpPr>
          <p:nvPr/>
        </p:nvCxnSpPr>
        <p:spPr>
          <a:xfrm rot="16200000" flipV="1">
            <a:off x="3257550" y="16192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Calculadora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</dc:title>
  <dc:creator/>
  <cp:lastModifiedBy>Lucero Abigail</cp:lastModifiedBy>
  <cp:revision>1</cp:revision>
  <dcterms:created xsi:type="dcterms:W3CDTF">2006-08-16T00:00:00Z</dcterms:created>
  <dcterms:modified xsi:type="dcterms:W3CDTF">2009-09-05T13:13:59Z</dcterms:modified>
</cp:coreProperties>
</file>