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5" autoAdjust="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E2D0-6187-4F46-AAEB-FE83B4B10D70}" type="datetimeFigureOut">
              <a:rPr lang="es-MX" smtClean="0"/>
              <a:pPr/>
              <a:t>05/09/2009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5BB7-5EF5-46AB-B21F-61D695DB600C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Rompecabezas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s-MX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Lucero\My Documents\sugar\Escribir\cazon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3371" cy="46894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990600" y="3810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1. Ve a Hogar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4724400"/>
            <a:ext cx="3286116" cy="1143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800" dirty="0" smtClean="0">
                <a:solidFill>
                  <a:schemeClr val="accent1">
                    <a:lumMod val="75000"/>
                  </a:schemeClr>
                </a:solidFill>
              </a:rPr>
              <a:t>2. Lleva el apuntador a         e inicia.</a:t>
            </a:r>
            <a:endParaRPr lang="es-MX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hape 4"/>
          <p:cNvCxnSpPr>
            <a:endCxn id="3" idx="2"/>
          </p:cNvCxnSpPr>
          <p:nvPr/>
        </p:nvCxnSpPr>
        <p:spPr>
          <a:xfrm rot="5400000" flipH="1" flipV="1">
            <a:off x="1828800" y="1143000"/>
            <a:ext cx="6096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hape 6"/>
          <p:cNvCxnSpPr>
            <a:endCxn id="4" idx="0"/>
          </p:cNvCxnSpPr>
          <p:nvPr/>
        </p:nvCxnSpPr>
        <p:spPr>
          <a:xfrm>
            <a:off x="5867400" y="4191000"/>
            <a:ext cx="1109658" cy="533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Documents and Settings\Lucero\My Documents\sugar\Ayuda\programas\romp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257800"/>
            <a:ext cx="457200" cy="471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524000"/>
            <a:ext cx="2743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1">
                    <a:lumMod val="75000"/>
                  </a:schemeClr>
                </a:solidFill>
              </a:rPr>
              <a:t>Nombre con el que se guardará en el Diario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43600" y="1676400"/>
            <a:ext cx="13716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2">
                    <a:lumMod val="75000"/>
                  </a:schemeClr>
                </a:solidFill>
              </a:rPr>
              <a:t>Compartir</a:t>
            </a:r>
            <a:endParaRPr lang="es-MX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3716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4">
                    <a:lumMod val="75000"/>
                  </a:schemeClr>
                </a:solidFill>
              </a:rPr>
              <a:t>Guardar en el Diario.</a:t>
            </a:r>
            <a:endParaRPr lang="es-MX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1371600"/>
            <a:ext cx="13716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Cerrar y guardar en el Diario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410494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rot="5400000" flipH="1" flipV="1">
            <a:off x="6400800" y="2514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7343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 rot="5400000">
            <a:off x="7239000" y="3276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2" descr="C:\Documents and Settings\Lucero\My Documents\sugar\Ayuda\Img\Rompe\Captura de pantalla.png"/>
          <p:cNvPicPr>
            <a:picLocks noChangeAspect="1" noChangeArrowheads="1"/>
          </p:cNvPicPr>
          <p:nvPr/>
        </p:nvPicPr>
        <p:blipFill>
          <a:blip r:embed="rId2"/>
          <a:srcRect b="90667"/>
          <a:stretch>
            <a:fillRect/>
          </a:stretch>
        </p:blipFill>
        <p:spPr bwMode="auto">
          <a:xfrm>
            <a:off x="381000" y="2667000"/>
            <a:ext cx="8229600" cy="450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Documents and Settings\Lucero\My Documents\sugar\Ayuda\Img\Rompe\Captura de pantalla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02880" cy="4572000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>
            <a:off x="3886200" y="27432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38600" y="3962400"/>
            <a:ext cx="1981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accent1">
                    <a:lumMod val="50000"/>
                  </a:schemeClr>
                </a:solidFill>
              </a:rPr>
              <a:t>Temas</a:t>
            </a:r>
            <a:endParaRPr lang="es-MX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096000"/>
            <a:ext cx="19812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Revolver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562100" y="5981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Lucero\My Documents\sugar\Ayuda\Img\Rompe\Captura de pantal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7412736" cy="4343400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 rot="5400000">
            <a:off x="3352800" y="5105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24200" y="5943600"/>
            <a:ext cx="2209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2"/>
                </a:solidFill>
              </a:rPr>
              <a:t>Área para armar el rompecabezas</a:t>
            </a:r>
            <a:endParaRPr lang="es-MX" sz="20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943600"/>
            <a:ext cx="2209800" cy="60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accent4">
                    <a:lumMod val="50000"/>
                  </a:schemeClr>
                </a:solidFill>
              </a:rPr>
              <a:t>Piezas</a:t>
            </a:r>
            <a:endParaRPr lang="es-MX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943600"/>
            <a:ext cx="2209800" cy="609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accent3">
                    <a:lumMod val="50000"/>
                  </a:schemeClr>
                </a:solidFill>
              </a:rPr>
              <a:t>Resolver el rompecabezas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143000"/>
            <a:ext cx="2209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chemeClr val="tx2"/>
                </a:solidFill>
              </a:rPr>
              <a:t>Elegir la forma de las piezas</a:t>
            </a:r>
            <a:endParaRPr lang="es-MX" sz="20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3352800"/>
            <a:ext cx="22098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 smtClean="0">
                <a:solidFill>
                  <a:srgbClr val="C00000"/>
                </a:solidFill>
              </a:rPr>
              <a:t>Elegir la cantidad de piezas</a:t>
            </a:r>
            <a:endParaRPr lang="es-MX" sz="20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endCxn id="6" idx="0"/>
          </p:cNvCxnSpPr>
          <p:nvPr/>
        </p:nvCxnSpPr>
        <p:spPr>
          <a:xfrm rot="16200000" flipH="1">
            <a:off x="6610350" y="535305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rot="5400000">
            <a:off x="1390650" y="55816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2667000"/>
            <a:ext cx="1524000" cy="457200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Straight Arrow Connector 15"/>
          <p:cNvCxnSpPr>
            <a:stCxn id="14" idx="2"/>
            <a:endCxn id="9" idx="0"/>
          </p:cNvCxnSpPr>
          <p:nvPr/>
        </p:nvCxnSpPr>
        <p:spPr>
          <a:xfrm rot="5400000">
            <a:off x="1428750" y="2952750"/>
            <a:ext cx="228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2133600"/>
            <a:ext cx="1524000" cy="45720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Straight Arrow Connector 18"/>
          <p:cNvCxnSpPr>
            <a:stCxn id="17" idx="0"/>
            <a:endCxn id="8" idx="2"/>
          </p:cNvCxnSpPr>
          <p:nvPr/>
        </p:nvCxnSpPr>
        <p:spPr>
          <a:xfrm rot="16200000" flipV="1">
            <a:off x="1352550" y="1657350"/>
            <a:ext cx="3810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Rompecabezas 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</dc:title>
  <dc:creator/>
  <cp:lastModifiedBy>Lucero Abigail</cp:lastModifiedBy>
  <cp:revision>2</cp:revision>
  <dcterms:created xsi:type="dcterms:W3CDTF">2006-08-16T00:00:00Z</dcterms:created>
  <dcterms:modified xsi:type="dcterms:W3CDTF">2009-09-05T17:42:42Z</dcterms:modified>
</cp:coreProperties>
</file>