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0" autoAdjust="0"/>
  </p:normalViewPr>
  <p:slideViewPr>
    <p:cSldViewPr>
      <p:cViewPr varScale="1">
        <p:scale>
          <a:sx n="63" d="100"/>
          <a:sy n="6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E2D0-6187-4F46-AAEB-FE83B4B10D70}" type="datetimeFigureOut">
              <a:rPr lang="es-MX" smtClean="0"/>
              <a:pPr/>
              <a:t>05/09/2009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5BB7-5EF5-46AB-B21F-61D695DB600C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Leer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s-MX" dirty="0" smtClean="0"/>
              <a:t>Es un programa que sirve para ver y poder leer texto. A diferencia de escribir, cuando usas leer no puedes modificar el contenido.</a:t>
            </a:r>
            <a:endParaRPr lang="es-MX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Lucero\My Documents\sugar\Escribir\cazo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3371" cy="46894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905000" y="3810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1. Ve </a:t>
            </a:r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al Diario</a:t>
            </a:r>
            <a:endParaRPr lang="es-MX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hape 4"/>
          <p:cNvCxnSpPr>
            <a:endCxn id="3" idx="2"/>
          </p:cNvCxnSpPr>
          <p:nvPr/>
        </p:nvCxnSpPr>
        <p:spPr>
          <a:xfrm rot="5400000" flipH="1" flipV="1">
            <a:off x="2743200" y="11430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Lucero\My Documents\sugar\Ayuda\Img\leer\Captura de pantalla_1_2_3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66786"/>
            <a:ext cx="7843520" cy="45958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23205" y="1744540"/>
            <a:ext cx="7282595" cy="381806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3435961" y="6058267"/>
            <a:ext cx="2050439" cy="49493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3">
                    <a:lumMod val="50000"/>
                  </a:schemeClr>
                </a:solidFill>
              </a:rPr>
              <a:t>Texto para leer</a:t>
            </a:r>
            <a:endParaRPr lang="es-MX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315009" y="5708772"/>
            <a:ext cx="495667" cy="203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80180" y="1673824"/>
            <a:ext cx="282820" cy="38887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6451722" y="6074752"/>
            <a:ext cx="2616078" cy="70704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</a:rPr>
              <a:t>Deslizar: Barra para ver más abajo.</a:t>
            </a:r>
            <a:endParaRPr lang="es-MX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5400000">
            <a:off x="7934600" y="5387761"/>
            <a:ext cx="512153" cy="8618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" y="76200"/>
            <a:ext cx="2667000" cy="6858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Página anterior y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siguiente</a:t>
            </a:r>
            <a:endParaRPr lang="es-MX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76200"/>
            <a:ext cx="3581400" cy="68580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4">
                    <a:lumMod val="50000"/>
                  </a:schemeClr>
                </a:solidFill>
              </a:rPr>
              <a:t>Página en la que estoy / cantidad de páginas</a:t>
            </a:r>
            <a:endParaRPr lang="es-MX" sz="2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rot="16200000" flipV="1">
            <a:off x="1390650" y="7810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2514600" y="762000"/>
            <a:ext cx="20955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ucero\My Documents\sugar\Ayuda\Img\leer\Captura de pantalla_1_2_3.png"/>
          <p:cNvPicPr>
            <a:picLocks noChangeAspect="1" noChangeArrowheads="1"/>
          </p:cNvPicPr>
          <p:nvPr/>
        </p:nvPicPr>
        <p:blipFill>
          <a:blip r:embed="rId2"/>
          <a:srcRect b="87056"/>
          <a:stretch>
            <a:fillRect/>
          </a:stretch>
        </p:blipFill>
        <p:spPr bwMode="auto">
          <a:xfrm>
            <a:off x="457200" y="2743200"/>
            <a:ext cx="8077200" cy="61262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85800" y="1676400"/>
            <a:ext cx="2743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Nombre con el que se guardará en el Diario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13716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Compartir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3657600"/>
            <a:ext cx="1371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4">
                    <a:lumMod val="75000"/>
                  </a:schemeClr>
                </a:solidFill>
              </a:rPr>
              <a:t>Guardar en el Diario.</a:t>
            </a:r>
            <a:endParaRPr lang="es-MX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1400" y="1524000"/>
            <a:ext cx="13716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Cerrar y guardar en el Diario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rot="5400000" flipH="1" flipV="1">
            <a:off x="1866900" y="2628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 rot="5400000" flipH="1" flipV="1">
            <a:off x="6477000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734300" y="2628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rot="5400000">
            <a:off x="72390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828800"/>
            <a:ext cx="1066800" cy="410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2"/>
                </a:solidFill>
              </a:rPr>
              <a:t>Copiar</a:t>
            </a:r>
            <a:endParaRPr lang="es-MX" sz="2400" dirty="0">
              <a:solidFill>
                <a:schemeClr val="tx2"/>
              </a:solidFill>
            </a:endParaRPr>
          </a:p>
        </p:txBody>
      </p:sp>
      <p:pic>
        <p:nvPicPr>
          <p:cNvPr id="3075" name="Picture 3" descr="C:\Documents and Settings\Lucero\My Documents\sugar\Ayuda\Img\leer\Captura de pantalla_1_2.png"/>
          <p:cNvPicPr>
            <a:picLocks noChangeAspect="1" noChangeArrowheads="1"/>
          </p:cNvPicPr>
          <p:nvPr/>
        </p:nvPicPr>
        <p:blipFill>
          <a:blip r:embed="rId2"/>
          <a:srcRect b="87056"/>
          <a:stretch>
            <a:fillRect/>
          </a:stretch>
        </p:blipFill>
        <p:spPr bwMode="auto">
          <a:xfrm>
            <a:off x="152400" y="2667000"/>
            <a:ext cx="8763000" cy="664642"/>
          </a:xfrm>
          <a:prstGeom prst="rect">
            <a:avLst/>
          </a:prstGeom>
          <a:noFill/>
        </p:spPr>
      </p:pic>
      <p:cxnSp>
        <p:nvCxnSpPr>
          <p:cNvPr id="5" name="Shape 10"/>
          <p:cNvCxnSpPr>
            <a:endCxn id="3" idx="2"/>
          </p:cNvCxnSpPr>
          <p:nvPr/>
        </p:nvCxnSpPr>
        <p:spPr>
          <a:xfrm rot="5400000" flipH="1" flipV="1">
            <a:off x="548054" y="2529254"/>
            <a:ext cx="58029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0" y="1295400"/>
            <a:ext cx="5105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  <a:t>Buscar una palabra en el texto.</a:t>
            </a:r>
          </a:p>
          <a:p>
            <a:r>
              <a:rPr lang="es-MX" sz="2000" i="1" dirty="0" smtClean="0">
                <a:solidFill>
                  <a:schemeClr val="accent2">
                    <a:lumMod val="50000"/>
                  </a:schemeClr>
                </a:solidFill>
              </a:rPr>
              <a:t>Palabra anterior                       Siguiente palabra</a:t>
            </a:r>
          </a:p>
          <a:p>
            <a:endParaRPr lang="es-MX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3" descr="C:\Documents and Settings\Lucero\My Documents\sugar\Ayuda\Img\leer\Captura de pantalla_1_2.png"/>
          <p:cNvPicPr>
            <a:picLocks noChangeAspect="1" noChangeArrowheads="1"/>
          </p:cNvPicPr>
          <p:nvPr/>
        </p:nvPicPr>
        <p:blipFill>
          <a:blip r:embed="rId2"/>
          <a:srcRect l="84348" r="6087" b="91096"/>
          <a:stretch>
            <a:fillRect/>
          </a:stretch>
        </p:blipFill>
        <p:spPr bwMode="auto">
          <a:xfrm>
            <a:off x="5867400" y="1676400"/>
            <a:ext cx="838200" cy="457200"/>
          </a:xfrm>
          <a:prstGeom prst="rect">
            <a:avLst/>
          </a:prstGeom>
          <a:noFill/>
        </p:spPr>
      </p:pic>
      <p:cxnSp>
        <p:nvCxnSpPr>
          <p:cNvPr id="14" name="Elbow Connector 13"/>
          <p:cNvCxnSpPr/>
          <p:nvPr/>
        </p:nvCxnSpPr>
        <p:spPr>
          <a:xfrm rot="5400000" flipH="1" flipV="1">
            <a:off x="6210300" y="24765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Lucero\My Documents\sugar\Ayuda\Img\leer\Captura de pantalla_1_2_3_4_5.png"/>
          <p:cNvPicPr>
            <a:picLocks noChangeAspect="1" noChangeArrowheads="1"/>
          </p:cNvPicPr>
          <p:nvPr/>
        </p:nvPicPr>
        <p:blipFill>
          <a:blip r:embed="rId2"/>
          <a:srcRect r="39844" b="86806"/>
          <a:stretch>
            <a:fillRect/>
          </a:stretch>
        </p:blipFill>
        <p:spPr bwMode="auto">
          <a:xfrm>
            <a:off x="838200" y="2667000"/>
            <a:ext cx="7707916" cy="99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09600" y="1524000"/>
            <a:ext cx="1905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2"/>
                </a:solidFill>
              </a:rPr>
              <a:t>Acercarse al texto</a:t>
            </a:r>
            <a:endParaRPr lang="es-MX" sz="2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886200"/>
            <a:ext cx="1905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</a:rPr>
              <a:t>Alejarse del texto</a:t>
            </a:r>
            <a:endParaRPr lang="es-MX" sz="24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1905000" cy="76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3">
                    <a:lumMod val="50000"/>
                  </a:schemeClr>
                </a:solidFill>
              </a:rPr>
              <a:t>Ajustar al ancho</a:t>
            </a:r>
            <a:endParaRPr lang="es-MX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3886200"/>
            <a:ext cx="1905000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4">
                    <a:lumMod val="50000"/>
                  </a:schemeClr>
                </a:solidFill>
              </a:rPr>
              <a:t>Porcentaje de acercamiento</a:t>
            </a:r>
            <a:endParaRPr lang="es-MX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19050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</a:rPr>
              <a:t>Ver en toda la pantalla</a:t>
            </a:r>
            <a:endParaRPr lang="es-MX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Elbow Connector 10"/>
          <p:cNvCxnSpPr>
            <a:endCxn id="3" idx="2"/>
          </p:cNvCxnSpPr>
          <p:nvPr/>
        </p:nvCxnSpPr>
        <p:spPr>
          <a:xfrm rot="16200000" flipV="1">
            <a:off x="1390650" y="2457450"/>
            <a:ext cx="5334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6200000" flipH="1">
            <a:off x="2190750" y="3448050"/>
            <a:ext cx="7620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2"/>
          </p:cNvCxnSpPr>
          <p:nvPr/>
        </p:nvCxnSpPr>
        <p:spPr>
          <a:xfrm rot="5400000" flipH="1" flipV="1">
            <a:off x="3067050" y="2343150"/>
            <a:ext cx="5334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4038600" y="3200400"/>
            <a:ext cx="6096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7" idx="2"/>
          </p:cNvCxnSpPr>
          <p:nvPr/>
        </p:nvCxnSpPr>
        <p:spPr>
          <a:xfrm rot="5400000" flipH="1" flipV="1">
            <a:off x="5162550" y="2457450"/>
            <a:ext cx="5334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106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Leer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</dc:title>
  <dc:creator/>
  <cp:lastModifiedBy>Lucero Abigail</cp:lastModifiedBy>
  <cp:revision>2</cp:revision>
  <dcterms:created xsi:type="dcterms:W3CDTF">2006-08-16T00:00:00Z</dcterms:created>
  <dcterms:modified xsi:type="dcterms:W3CDTF">2009-09-05T15:09:56Z</dcterms:modified>
</cp:coreProperties>
</file>