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9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Manual Pintar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Lucero\My Documents\sugar\Paint\Herramienta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077200" cy="4732734"/>
          </a:xfrm>
          <a:prstGeom prst="rect">
            <a:avLst/>
          </a:prstGeom>
          <a:ln w="190500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Lucero\My Documents\sugar\Escribir\cazon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8003371" cy="468947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990600" y="381000"/>
            <a:ext cx="2286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chemeClr val="accent1">
                    <a:lumMod val="75000"/>
                  </a:schemeClr>
                </a:solidFill>
              </a:rPr>
              <a:t>1. Ve a Hogar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0" y="4038600"/>
            <a:ext cx="3286116" cy="1143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chemeClr val="accent1">
                    <a:lumMod val="75000"/>
                  </a:schemeClr>
                </a:solidFill>
              </a:rPr>
              <a:t>2. Lleva el apuntador a         e inicia.</a:t>
            </a:r>
            <a:endParaRPr lang="es-MX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hape 4"/>
          <p:cNvCxnSpPr>
            <a:endCxn id="3" idx="2"/>
          </p:cNvCxnSpPr>
          <p:nvPr/>
        </p:nvCxnSpPr>
        <p:spPr>
          <a:xfrm rot="5400000" flipH="1" flipV="1">
            <a:off x="1828800" y="1143000"/>
            <a:ext cx="609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hape 6"/>
          <p:cNvCxnSpPr>
            <a:endCxn id="4" idx="0"/>
          </p:cNvCxnSpPr>
          <p:nvPr/>
        </p:nvCxnSpPr>
        <p:spPr>
          <a:xfrm>
            <a:off x="5824542" y="3124200"/>
            <a:ext cx="1000116" cy="9144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activities.sugarlabs.org/en-US/sugar/images/addon_icon/4082/124042244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4648200"/>
            <a:ext cx="304800" cy="30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Lucero\My Documents\sugar\Paint\Actividad.png"/>
          <p:cNvPicPr>
            <a:picLocks noChangeAspect="1" noChangeArrowheads="1"/>
          </p:cNvPicPr>
          <p:nvPr/>
        </p:nvPicPr>
        <p:blipFill>
          <a:blip r:embed="rId2"/>
          <a:srcRect b="86667"/>
          <a:stretch>
            <a:fillRect/>
          </a:stretch>
        </p:blipFill>
        <p:spPr bwMode="auto">
          <a:xfrm>
            <a:off x="152400" y="1371600"/>
            <a:ext cx="8763000" cy="684609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52400" y="2057400"/>
            <a:ext cx="8763000" cy="335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angle 3"/>
          <p:cNvSpPr/>
          <p:nvPr/>
        </p:nvSpPr>
        <p:spPr>
          <a:xfrm>
            <a:off x="914400" y="304800"/>
            <a:ext cx="27432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1">
                    <a:lumMod val="75000"/>
                  </a:schemeClr>
                </a:solidFill>
              </a:rPr>
              <a:t>Nombre con el que se guardará en el Diario</a:t>
            </a:r>
            <a:endParaRPr lang="es-MX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2200" y="457200"/>
            <a:ext cx="13716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2">
                    <a:lumMod val="75000"/>
                  </a:schemeClr>
                </a:solidFill>
              </a:rPr>
              <a:t>Compartir</a:t>
            </a:r>
            <a:endParaRPr lang="es-MX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400" y="2286000"/>
            <a:ext cx="1371600" cy="609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4">
                    <a:lumMod val="75000"/>
                  </a:schemeClr>
                </a:solidFill>
              </a:rPr>
              <a:t>Guardar en el Diario.</a:t>
            </a:r>
            <a:endParaRPr lang="es-MX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0" y="152400"/>
            <a:ext cx="13716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3">
                    <a:lumMod val="50000"/>
                  </a:schemeClr>
                </a:solidFill>
              </a:rPr>
              <a:t>Cerrar y guardar en el Diario</a:t>
            </a:r>
            <a:endParaRPr lang="es-MX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 rot="5400000" flipH="1" flipV="1">
            <a:off x="2095500" y="1257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2"/>
          </p:cNvCxnSpPr>
          <p:nvPr/>
        </p:nvCxnSpPr>
        <p:spPr>
          <a:xfrm rot="5400000" flipH="1" flipV="1">
            <a:off x="6705600" y="1219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7962900" y="1257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 rot="5400000">
            <a:off x="7467600" y="2057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201194" y="5485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5715000"/>
            <a:ext cx="1371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6">
                    <a:lumMod val="75000"/>
                  </a:schemeClr>
                </a:solidFill>
              </a:rPr>
              <a:t>Hoja para dibujar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Documents and Settings\Lucero\My Documents\sugar\Paint\Editar.png"/>
          <p:cNvPicPr>
            <a:picLocks noChangeAspect="1" noChangeArrowheads="1"/>
          </p:cNvPicPr>
          <p:nvPr/>
        </p:nvPicPr>
        <p:blipFill>
          <a:blip r:embed="rId2"/>
          <a:srcRect b="85484"/>
          <a:stretch>
            <a:fillRect/>
          </a:stretch>
        </p:blipFill>
        <p:spPr bwMode="auto">
          <a:xfrm>
            <a:off x="228600" y="2743200"/>
            <a:ext cx="8806462" cy="762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52400" y="1676400"/>
            <a:ext cx="23622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Deshacer: Eliminar el último cambio se hizo.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657600"/>
            <a:ext cx="2514600" cy="1295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Rehacer: Es lo contrario de deshacer         . Deja todo como antes de que usaras deshacer </a:t>
            </a:r>
            <a:endParaRPr lang="es-MX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3" descr="C:\Documents and Settings\Lucero\My Documents\sugar\Escribir\Editar.png"/>
          <p:cNvPicPr>
            <a:picLocks noChangeAspect="1" noChangeArrowheads="1"/>
          </p:cNvPicPr>
          <p:nvPr/>
        </p:nvPicPr>
        <p:blipFill>
          <a:blip r:embed="rId3"/>
          <a:srcRect l="5971" t="1456" r="89764" b="92721"/>
          <a:stretch>
            <a:fillRect/>
          </a:stretch>
        </p:blipFill>
        <p:spPr bwMode="auto">
          <a:xfrm>
            <a:off x="1752600" y="4038600"/>
            <a:ext cx="381000" cy="304800"/>
          </a:xfrm>
          <a:prstGeom prst="rect">
            <a:avLst/>
          </a:prstGeom>
          <a:noFill/>
        </p:spPr>
      </p:pic>
      <p:pic>
        <p:nvPicPr>
          <p:cNvPr id="6" name="Picture 3" descr="C:\Documents and Settings\Lucero\My Documents\sugar\Escribir\Editar.png"/>
          <p:cNvPicPr>
            <a:picLocks noChangeAspect="1" noChangeArrowheads="1"/>
          </p:cNvPicPr>
          <p:nvPr/>
        </p:nvPicPr>
        <p:blipFill>
          <a:blip r:embed="rId3"/>
          <a:srcRect l="5971" t="1456" r="89764" b="92721"/>
          <a:stretch>
            <a:fillRect/>
          </a:stretch>
        </p:blipFill>
        <p:spPr bwMode="auto">
          <a:xfrm>
            <a:off x="2133600" y="4572000"/>
            <a:ext cx="381000" cy="3048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590800" y="1981200"/>
            <a:ext cx="9906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3">
                    <a:lumMod val="75000"/>
                  </a:schemeClr>
                </a:solidFill>
              </a:rPr>
              <a:t>Copiar</a:t>
            </a:r>
            <a:endParaRPr lang="es-MX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1981200"/>
            <a:ext cx="990600" cy="381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4">
                    <a:lumMod val="75000"/>
                  </a:schemeClr>
                </a:solidFill>
              </a:rPr>
              <a:t>Pegar</a:t>
            </a:r>
            <a:endParaRPr lang="es-MX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Shape 9"/>
          <p:cNvCxnSpPr/>
          <p:nvPr/>
        </p:nvCxnSpPr>
        <p:spPr>
          <a:xfrm rot="5400000" flipH="1" flipV="1">
            <a:off x="723900" y="25527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104900" y="3390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endCxn id="7" idx="2"/>
          </p:cNvCxnSpPr>
          <p:nvPr/>
        </p:nvCxnSpPr>
        <p:spPr>
          <a:xfrm flipV="1">
            <a:off x="2057400" y="2362200"/>
            <a:ext cx="1028700" cy="3048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endCxn id="8" idx="2"/>
          </p:cNvCxnSpPr>
          <p:nvPr/>
        </p:nvCxnSpPr>
        <p:spPr>
          <a:xfrm flipV="1">
            <a:off x="2590800" y="2362200"/>
            <a:ext cx="1562100" cy="4572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943100" y="2781300"/>
            <a:ext cx="2286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00400" y="3733800"/>
            <a:ext cx="15240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Limpiar: Borra todo lo que se ha dibujado en la hoja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3105150" y="3181350"/>
            <a:ext cx="609600" cy="495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Lucero\My Documents\sugar\Ayuda\Img\pintar\Captura de pantalla_1_2_3_4_5_6_7_8_9_10_11_12_13_14_15_16_17_18_19_20_21_22_23_24_25.png"/>
          <p:cNvPicPr>
            <a:picLocks noChangeAspect="1" noChangeArrowheads="1"/>
          </p:cNvPicPr>
          <p:nvPr/>
        </p:nvPicPr>
        <p:blipFill>
          <a:blip r:embed="rId2"/>
          <a:srcRect l="19531" t="20000" r="20313" b="25333"/>
          <a:stretch>
            <a:fillRect/>
          </a:stretch>
        </p:blipFill>
        <p:spPr bwMode="auto">
          <a:xfrm>
            <a:off x="1905000" y="1828800"/>
            <a:ext cx="5867400" cy="3124200"/>
          </a:xfrm>
          <a:prstGeom prst="rect">
            <a:avLst/>
          </a:prstGeom>
          <a:noFill/>
        </p:spPr>
      </p:pic>
      <p:cxnSp>
        <p:nvCxnSpPr>
          <p:cNvPr id="4" name="Straight Arrow Connector 3"/>
          <p:cNvCxnSpPr/>
          <p:nvPr/>
        </p:nvCxnSpPr>
        <p:spPr>
          <a:xfrm rot="16200000" flipV="1">
            <a:off x="1790700" y="1638301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371600" y="609600"/>
            <a:ext cx="1600200" cy="6096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2"/>
                </a:solidFill>
              </a:rPr>
              <a:t>1. Elige un color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0" y="5257800"/>
            <a:ext cx="1600200" cy="609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2"/>
                </a:solidFill>
              </a:rPr>
              <a:t>2. Acepta el nuevo color</a:t>
            </a:r>
            <a:endParaRPr lang="es-MX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rot="5400000">
            <a:off x="6991350" y="4933950"/>
            <a:ext cx="533400" cy="114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Documents and Settings\Lucero\My Documents\sugar\Paint\Herramientas.png"/>
          <p:cNvPicPr>
            <a:picLocks noChangeAspect="1" noChangeArrowheads="1"/>
          </p:cNvPicPr>
          <p:nvPr/>
        </p:nvPicPr>
        <p:blipFill>
          <a:blip r:embed="rId2"/>
          <a:srcRect r="10156" b="85333"/>
          <a:stretch>
            <a:fillRect/>
          </a:stretch>
        </p:blipFill>
        <p:spPr bwMode="auto">
          <a:xfrm>
            <a:off x="228600" y="3136900"/>
            <a:ext cx="8763000" cy="8382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685800" y="3136900"/>
            <a:ext cx="1143000" cy="5334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angle 3"/>
          <p:cNvSpPr/>
          <p:nvPr/>
        </p:nvSpPr>
        <p:spPr>
          <a:xfrm>
            <a:off x="152400" y="1765300"/>
            <a:ext cx="1600200" cy="9144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2"/>
                </a:solidFill>
              </a:rPr>
              <a:t>Color del que pinta la herramienta</a:t>
            </a:r>
            <a:endParaRPr lang="es-MX" dirty="0">
              <a:solidFill>
                <a:schemeClr val="tx2"/>
              </a:solidFill>
            </a:endParaRP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rot="5400000" flipH="1" flipV="1">
            <a:off x="723900" y="29083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52600" y="4127500"/>
            <a:ext cx="9144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Lápiz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2222500"/>
            <a:ext cx="914400" cy="45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3">
                    <a:lumMod val="50000"/>
                  </a:schemeClr>
                </a:solidFill>
              </a:rPr>
              <a:t>Pincel</a:t>
            </a:r>
            <a:endParaRPr lang="es-MX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0" y="4127500"/>
            <a:ext cx="1066800" cy="4572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4">
                    <a:lumMod val="50000"/>
                  </a:schemeClr>
                </a:solidFill>
              </a:rPr>
              <a:t>Borrador</a:t>
            </a:r>
            <a:endParaRPr lang="es-MX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2800" y="2222500"/>
            <a:ext cx="1066800" cy="4572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Polígono</a:t>
            </a:r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86200" y="4127500"/>
            <a:ext cx="1066800" cy="4572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Balde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5800" y="2222500"/>
            <a:ext cx="1295400" cy="457200"/>
          </a:xfrm>
          <a:prstGeom prst="rect">
            <a:avLst/>
          </a:prstGeom>
          <a:ln>
            <a:solidFill>
              <a:srgbClr val="E729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E72996"/>
                </a:solidFill>
              </a:rPr>
              <a:t>Seleccionar</a:t>
            </a:r>
            <a:endParaRPr lang="es-MX" dirty="0">
              <a:solidFill>
                <a:srgbClr val="E72996"/>
              </a:solidFill>
            </a:endParaRPr>
          </a:p>
        </p:txBody>
      </p:sp>
      <p:cxnSp>
        <p:nvCxnSpPr>
          <p:cNvPr id="14" name="Straight Arrow Connector 13"/>
          <p:cNvCxnSpPr>
            <a:endCxn id="7" idx="0"/>
          </p:cNvCxnSpPr>
          <p:nvPr/>
        </p:nvCxnSpPr>
        <p:spPr>
          <a:xfrm rot="5400000">
            <a:off x="1943100" y="3860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2"/>
          </p:cNvCxnSpPr>
          <p:nvPr/>
        </p:nvCxnSpPr>
        <p:spPr>
          <a:xfrm rot="5400000" flipH="1" flipV="1">
            <a:off x="2552700" y="2946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rot="5400000">
            <a:off x="2971800" y="38227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3581400" y="2984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051301" y="3777343"/>
            <a:ext cx="551543" cy="326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4762500" y="2946400"/>
            <a:ext cx="533400" cy="1588"/>
          </a:xfrm>
          <a:prstGeom prst="straightConnector1">
            <a:avLst/>
          </a:prstGeom>
          <a:ln w="38100">
            <a:solidFill>
              <a:srgbClr val="E729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Documents and Settings\Lucero\My Documents\sugar\Ayuda\Img\pintar\Captura de pantalla_1_2_3_4_5_6_7_8_9_10_11_12_13_14_15_16_17_18_19_20_21.png"/>
          <p:cNvPicPr>
            <a:picLocks noChangeAspect="1" noChangeArrowheads="1"/>
          </p:cNvPicPr>
          <p:nvPr/>
        </p:nvPicPr>
        <p:blipFill>
          <a:blip r:embed="rId3"/>
          <a:srcRect l="18262" t="9333" r="66113" b="73556"/>
          <a:stretch>
            <a:fillRect/>
          </a:stretch>
        </p:blipFill>
        <p:spPr bwMode="auto">
          <a:xfrm>
            <a:off x="228600" y="4800600"/>
            <a:ext cx="1524000" cy="977900"/>
          </a:xfrm>
          <a:prstGeom prst="rect">
            <a:avLst/>
          </a:prstGeom>
          <a:noFill/>
        </p:spPr>
      </p:pic>
      <p:pic>
        <p:nvPicPr>
          <p:cNvPr id="1027" name="Picture 3" descr="C:\Documents and Settings\Lucero\My Documents\sugar\Ayuda\Img\pintar\Captura de pantalla_1_2_3_4_5_6_7_8_9_10_11_12_13_14_15_16_17_18_19_20_21_22.png"/>
          <p:cNvPicPr>
            <a:picLocks noChangeAspect="1" noChangeArrowheads="1"/>
          </p:cNvPicPr>
          <p:nvPr/>
        </p:nvPicPr>
        <p:blipFill>
          <a:blip r:embed="rId4"/>
          <a:srcRect l="23698" t="9690" r="59115" b="49611"/>
          <a:stretch>
            <a:fillRect/>
          </a:stretch>
        </p:blipFill>
        <p:spPr bwMode="auto">
          <a:xfrm>
            <a:off x="1981200" y="76200"/>
            <a:ext cx="1373017" cy="1905000"/>
          </a:xfrm>
          <a:prstGeom prst="rect">
            <a:avLst/>
          </a:prstGeom>
          <a:noFill/>
        </p:spPr>
      </p:pic>
      <p:pic>
        <p:nvPicPr>
          <p:cNvPr id="1028" name="Picture 4" descr="C:\Documents and Settings\Lucero\My Documents\sugar\Ayuda\Img\pintar\Captura de pantalla_1_2_3_4_5_6_7_8_9_10_11_12_13_14_15_16_17_18_19_20_21_22_23.png"/>
          <p:cNvPicPr>
            <a:picLocks noChangeAspect="1" noChangeArrowheads="1"/>
          </p:cNvPicPr>
          <p:nvPr/>
        </p:nvPicPr>
        <p:blipFill>
          <a:blip r:embed="rId5"/>
          <a:srcRect l="28906" t="9333" r="53906" b="50667"/>
          <a:stretch>
            <a:fillRect/>
          </a:stretch>
        </p:blipFill>
        <p:spPr bwMode="auto">
          <a:xfrm>
            <a:off x="2514600" y="4800600"/>
            <a:ext cx="1452880" cy="1981200"/>
          </a:xfrm>
          <a:prstGeom prst="rect">
            <a:avLst/>
          </a:prstGeom>
          <a:noFill/>
        </p:spPr>
      </p:pic>
      <p:pic>
        <p:nvPicPr>
          <p:cNvPr id="1029" name="Picture 5" descr="C:\Documents and Settings\Lucero\My Documents\sugar\Ayuda\Img\pintar\Captura de pantalla_1_2_3_4_5_6_7_8_9_10_11_12_13_14_15_16_17_18_19_20_21_22_23_24.png"/>
          <p:cNvPicPr>
            <a:picLocks noChangeAspect="1" noChangeArrowheads="1"/>
          </p:cNvPicPr>
          <p:nvPr/>
        </p:nvPicPr>
        <p:blipFill>
          <a:blip r:embed="rId6"/>
          <a:srcRect l="34375" t="9333" r="48438" b="61333"/>
          <a:stretch>
            <a:fillRect/>
          </a:stretch>
        </p:blipFill>
        <p:spPr bwMode="auto">
          <a:xfrm>
            <a:off x="3429000" y="304800"/>
            <a:ext cx="1676400" cy="1676400"/>
          </a:xfrm>
          <a:prstGeom prst="rect">
            <a:avLst/>
          </a:prstGeom>
          <a:noFill/>
        </p:spPr>
      </p:pic>
      <p:cxnSp>
        <p:nvCxnSpPr>
          <p:cNvPr id="30" name="Straight Arrow Connector 29"/>
          <p:cNvCxnSpPr>
            <a:endCxn id="7" idx="1"/>
          </p:cNvCxnSpPr>
          <p:nvPr/>
        </p:nvCxnSpPr>
        <p:spPr>
          <a:xfrm flipV="1">
            <a:off x="992188" y="4356100"/>
            <a:ext cx="760412" cy="368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9" idx="2"/>
          </p:cNvCxnSpPr>
          <p:nvPr/>
        </p:nvCxnSpPr>
        <p:spPr>
          <a:xfrm rot="5400000" flipH="1" flipV="1">
            <a:off x="3054350" y="4806950"/>
            <a:ext cx="4445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2628106" y="1943100"/>
            <a:ext cx="3817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3467100" y="20185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4191000"/>
            <a:ext cx="8229600" cy="2286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2000" dirty="0" smtClean="0"/>
              <a:t>Poniendo el apuntador unos segundos encima de cualquier Forma nos aparece un menú para elegir el tamaño y en algunos casos  si queremos o no llenar la figura, es decir si queremos que solo sea el borde  (Si llenar no está palomeado) y si queremos todo pintado si lo está, como se muestra no el ejemplo.</a:t>
            </a:r>
            <a:endParaRPr lang="es-MX" sz="2000" dirty="0"/>
          </a:p>
        </p:txBody>
      </p:sp>
      <p:pic>
        <p:nvPicPr>
          <p:cNvPr id="2051" name="Picture 3" descr="C:\Documents and Settings\Lucero\My Documents\sugar\Ayuda\Img\pintar\Captura de pantalla_1_2_3_4_5_6_7_8_9_10_11_12_13_14_15_16_17_18_19_20.png"/>
          <p:cNvPicPr>
            <a:picLocks noChangeAspect="1" noChangeArrowheads="1"/>
          </p:cNvPicPr>
          <p:nvPr/>
        </p:nvPicPr>
        <p:blipFill>
          <a:blip r:embed="rId2"/>
          <a:srcRect r="15625" b="85750"/>
          <a:stretch>
            <a:fillRect/>
          </a:stretch>
        </p:blipFill>
        <p:spPr bwMode="auto">
          <a:xfrm>
            <a:off x="381000" y="2362200"/>
            <a:ext cx="8229600" cy="81438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09600" y="1295400"/>
            <a:ext cx="1600200" cy="6096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2"/>
                </a:solidFill>
              </a:rPr>
              <a:t>Color </a:t>
            </a:r>
            <a:r>
              <a:rPr lang="es-MX" dirty="0" smtClean="0">
                <a:solidFill>
                  <a:schemeClr val="tx2"/>
                </a:solidFill>
              </a:rPr>
              <a:t>del relleno</a:t>
            </a:r>
            <a:endParaRPr lang="es-MX" dirty="0">
              <a:solidFill>
                <a:schemeClr val="tx2"/>
              </a:solidFill>
            </a:endParaRPr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rot="5400000" flipH="1" flipV="1">
            <a:off x="1180306" y="2133600"/>
            <a:ext cx="4579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00200" y="3352006"/>
            <a:ext cx="1600200" cy="53419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2"/>
                </a:solidFill>
              </a:rPr>
              <a:t>Color </a:t>
            </a:r>
            <a:r>
              <a:rPr lang="es-MX" dirty="0" smtClean="0">
                <a:solidFill>
                  <a:schemeClr val="accent2"/>
                </a:solidFill>
              </a:rPr>
              <a:t>del borde</a:t>
            </a:r>
            <a:endParaRPr lang="es-MX" dirty="0">
              <a:solidFill>
                <a:schemeClr val="accent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95500" y="3086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2" name="Picture 4" descr="C:\Documents and Settings\Lucero\My Documents\sugar\Ayuda\Img\pintar\Captura de pantalla_1_2_3_4_5_6_7_8_9_10_11_12_13_14_15_16_17_18.png"/>
          <p:cNvPicPr>
            <a:picLocks noChangeAspect="1" noChangeArrowheads="1"/>
          </p:cNvPicPr>
          <p:nvPr/>
        </p:nvPicPr>
        <p:blipFill>
          <a:blip r:embed="rId3"/>
          <a:srcRect l="33968" t="18444" r="50407" b="68223"/>
          <a:stretch>
            <a:fillRect/>
          </a:stretch>
        </p:blipFill>
        <p:spPr bwMode="auto">
          <a:xfrm>
            <a:off x="3657600" y="5638800"/>
            <a:ext cx="1524000" cy="7620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2590800" y="1524000"/>
            <a:ext cx="9906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7030A0"/>
                </a:solidFill>
              </a:rPr>
              <a:t>Elipse</a:t>
            </a:r>
            <a:endParaRPr lang="es-MX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76600" y="3352800"/>
            <a:ext cx="13716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7030A0"/>
                </a:solidFill>
              </a:rPr>
              <a:t>Rectángulo</a:t>
            </a:r>
            <a:endParaRPr lang="es-MX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7600" y="1524000"/>
            <a:ext cx="9906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7030A0"/>
                </a:solidFill>
              </a:rPr>
              <a:t>Línea</a:t>
            </a:r>
            <a:endParaRPr lang="es-MX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4400" y="3352800"/>
            <a:ext cx="1143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7030A0"/>
                </a:solidFill>
              </a:rPr>
              <a:t>Polígono</a:t>
            </a:r>
            <a:endParaRPr lang="es-MX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24400" y="1524000"/>
            <a:ext cx="9906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7030A0"/>
                </a:solidFill>
              </a:rPr>
              <a:t>Corazón</a:t>
            </a:r>
            <a:endParaRPr lang="es-MX" dirty="0">
              <a:solidFill>
                <a:srgbClr val="7030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600" y="3352800"/>
            <a:ext cx="16764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7030A0"/>
                </a:solidFill>
              </a:rPr>
              <a:t>Paralelogramo</a:t>
            </a:r>
            <a:endParaRPr lang="es-MX" dirty="0">
              <a:solidFill>
                <a:srgbClr val="7030A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91200" y="1524000"/>
            <a:ext cx="9906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7030A0"/>
                </a:solidFill>
              </a:rPr>
              <a:t>Flecha</a:t>
            </a:r>
            <a:endParaRPr lang="es-MX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8000" y="1524000"/>
            <a:ext cx="9906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7030A0"/>
                </a:solidFill>
              </a:rPr>
              <a:t>Estrella</a:t>
            </a:r>
            <a:endParaRPr lang="es-MX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96200" y="3352800"/>
            <a:ext cx="12954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7030A0"/>
                </a:solidFill>
              </a:rPr>
              <a:t>Trapezoide</a:t>
            </a:r>
            <a:endParaRPr lang="es-MX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24800" y="1524000"/>
            <a:ext cx="1143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7030A0"/>
                </a:solidFill>
              </a:rPr>
              <a:t>Triángulo</a:t>
            </a:r>
            <a:endParaRPr lang="es-MX" dirty="0">
              <a:solidFill>
                <a:srgbClr val="7030A0"/>
              </a:solidFill>
            </a:endParaRPr>
          </a:p>
        </p:txBody>
      </p:sp>
      <p:cxnSp>
        <p:nvCxnSpPr>
          <p:cNvPr id="23" name="Straight Arrow Connector 22"/>
          <p:cNvCxnSpPr>
            <a:endCxn id="12" idx="2"/>
          </p:cNvCxnSpPr>
          <p:nvPr/>
        </p:nvCxnSpPr>
        <p:spPr>
          <a:xfrm rot="16200000" flipV="1">
            <a:off x="2952750" y="2038350"/>
            <a:ext cx="609600" cy="342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0"/>
          </p:cNvCxnSpPr>
          <p:nvPr/>
        </p:nvCxnSpPr>
        <p:spPr>
          <a:xfrm rot="5400000">
            <a:off x="3657600" y="3048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51" idx="0"/>
            <a:endCxn id="14" idx="2"/>
          </p:cNvCxnSpPr>
          <p:nvPr/>
        </p:nvCxnSpPr>
        <p:spPr>
          <a:xfrm rot="16200000" flipV="1">
            <a:off x="4095750" y="1962150"/>
            <a:ext cx="457200" cy="342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5" idx="0"/>
          </p:cNvCxnSpPr>
          <p:nvPr/>
        </p:nvCxnSpPr>
        <p:spPr>
          <a:xfrm rot="16200000" flipH="1">
            <a:off x="4857750" y="2914650"/>
            <a:ext cx="6096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6" idx="2"/>
          </p:cNvCxnSpPr>
          <p:nvPr/>
        </p:nvCxnSpPr>
        <p:spPr>
          <a:xfrm rot="16200000" flipV="1">
            <a:off x="5048250" y="2076450"/>
            <a:ext cx="6096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7" idx="0"/>
          </p:cNvCxnSpPr>
          <p:nvPr/>
        </p:nvCxnSpPr>
        <p:spPr>
          <a:xfrm>
            <a:off x="5943600" y="27432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 rot="16200000" flipV="1">
            <a:off x="6115050" y="2076450"/>
            <a:ext cx="533400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9" idx="2"/>
          </p:cNvCxnSpPr>
          <p:nvPr/>
        </p:nvCxnSpPr>
        <p:spPr>
          <a:xfrm rot="5400000" flipH="1" flipV="1">
            <a:off x="6953250" y="2038350"/>
            <a:ext cx="5334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0" idx="0"/>
          </p:cNvCxnSpPr>
          <p:nvPr/>
        </p:nvCxnSpPr>
        <p:spPr>
          <a:xfrm>
            <a:off x="7543800" y="2743200"/>
            <a:ext cx="8001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1" idx="2"/>
          </p:cNvCxnSpPr>
          <p:nvPr/>
        </p:nvCxnSpPr>
        <p:spPr>
          <a:xfrm rot="5400000" flipH="1" flipV="1">
            <a:off x="8020050" y="1962150"/>
            <a:ext cx="533400" cy="419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0000" t="16000" r="25000" b="74000"/>
          <a:stretch>
            <a:fillRect/>
          </a:stretch>
        </p:blipFill>
        <p:spPr bwMode="auto">
          <a:xfrm>
            <a:off x="381000" y="259080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04800" y="1447800"/>
            <a:ext cx="1600200" cy="6096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2"/>
                </a:solidFill>
              </a:rPr>
              <a:t>Teclear</a:t>
            </a:r>
            <a:endParaRPr lang="es-MX" dirty="0">
              <a:solidFill>
                <a:schemeClr val="tx2"/>
              </a:solidFill>
            </a:endParaRPr>
          </a:p>
        </p:txBody>
      </p:sp>
      <p:cxnSp>
        <p:nvCxnSpPr>
          <p:cNvPr id="4" name="Straight Arrow Connector 3"/>
          <p:cNvCxnSpPr>
            <a:endCxn id="3" idx="2"/>
          </p:cNvCxnSpPr>
          <p:nvPr/>
        </p:nvCxnSpPr>
        <p:spPr>
          <a:xfrm rot="5400000" flipH="1" flipV="1">
            <a:off x="875506" y="2286000"/>
            <a:ext cx="4579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14400" y="3580606"/>
            <a:ext cx="1600200" cy="53419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2"/>
                </a:solidFill>
              </a:rPr>
              <a:t>Color del texto</a:t>
            </a:r>
            <a:endParaRPr lang="es-MX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409700" y="3314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183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Manual Pintar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Pintar</dc:title>
  <dc:creator/>
  <cp:lastModifiedBy>Lucero Abigail</cp:lastModifiedBy>
  <cp:revision>2</cp:revision>
  <dcterms:created xsi:type="dcterms:W3CDTF">2006-08-16T00:00:00Z</dcterms:created>
  <dcterms:modified xsi:type="dcterms:W3CDTF">2009-09-05T18:13:49Z</dcterms:modified>
</cp:coreProperties>
</file>