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AFF"/>
    <a:srgbClr val="CCFFCC"/>
    <a:srgbClr val="EBFFEB"/>
    <a:srgbClr val="DDFFDD"/>
    <a:srgbClr val="F3FFF3"/>
    <a:srgbClr val="9723B7"/>
    <a:srgbClr val="6A5288"/>
    <a:srgbClr val="289E3C"/>
    <a:srgbClr val="03D703"/>
    <a:srgbClr val="24FC2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Manual </a:t>
            </a:r>
            <a:r>
              <a:rPr lang="es-MX" dirty="0" err="1" smtClean="0"/>
              <a:t>Tortugarte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152400"/>
            <a:ext cx="8458200" cy="3886200"/>
          </a:xfrm>
          <a:prstGeom prst="roundRect">
            <a:avLst>
              <a:gd name="adj" fmla="val 5885"/>
            </a:avLst>
          </a:prstGeom>
          <a:solidFill>
            <a:srgbClr val="EFFAFF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2800" dirty="0" smtClean="0">
                <a:solidFill>
                  <a:schemeClr val="accent5">
                    <a:lumMod val="75000"/>
                  </a:schemeClr>
                </a:solidFill>
              </a:rPr>
              <a:t>Cuando la tortuga se mueve siempre deja una marca. Puedes hacer que no se vea esa marca.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2530" name="Picture 2" descr="C:\Documents and Settings\Lucero\My Documents\sugar\Tortugarte_fichas\c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371600"/>
            <a:ext cx="1143000" cy="774700"/>
          </a:xfrm>
          <a:prstGeom prst="rect">
            <a:avLst/>
          </a:prstGeom>
          <a:noFill/>
        </p:spPr>
      </p:pic>
      <p:pic>
        <p:nvPicPr>
          <p:cNvPr id="22531" name="Picture 3" descr="C:\Documents and Settings\Lucero\My Documents\sugar\Tortugarte_fichas\s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295400"/>
            <a:ext cx="1219200" cy="850900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1676400" y="2209800"/>
            <a:ext cx="2590800" cy="1447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b="1" dirty="0" smtClean="0"/>
              <a:t>Con Punta: </a:t>
            </a:r>
            <a:r>
              <a:rPr lang="es-MX" sz="2000" dirty="0" smtClean="0"/>
              <a:t>Quiere decir que la tortuga dejará marca al caminar.</a:t>
            </a:r>
            <a:endParaRPr lang="es-MX" sz="2000" dirty="0"/>
          </a:p>
        </p:txBody>
      </p:sp>
      <p:sp>
        <p:nvSpPr>
          <p:cNvPr id="17" name="Rectangle 16"/>
          <p:cNvSpPr/>
          <p:nvPr/>
        </p:nvSpPr>
        <p:spPr>
          <a:xfrm>
            <a:off x="5029200" y="2209800"/>
            <a:ext cx="2590800" cy="1447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b="1" dirty="0" smtClean="0"/>
              <a:t>Con Punta: </a:t>
            </a:r>
            <a:r>
              <a:rPr lang="es-MX" sz="2000" dirty="0" smtClean="0"/>
              <a:t>Quiere decir que la tortuga NO dejará marca al caminar.</a:t>
            </a:r>
            <a:endParaRPr lang="es-MX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505200"/>
            <a:ext cx="8153400" cy="2667000"/>
          </a:xfrm>
          <a:prstGeom prst="roundRect">
            <a:avLst>
              <a:gd name="adj" fmla="val 5885"/>
            </a:avLst>
          </a:prstGeom>
          <a:solidFill>
            <a:srgbClr val="EFFAFF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2800" dirty="0" smtClean="0">
                <a:solidFill>
                  <a:schemeClr val="accent5">
                    <a:lumMod val="75000"/>
                  </a:schemeClr>
                </a:solidFill>
              </a:rPr>
              <a:t>Instrucciones del texto que se dibuja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8600" y="228600"/>
            <a:ext cx="8229600" cy="3124200"/>
          </a:xfrm>
          <a:prstGeom prst="roundRect">
            <a:avLst>
              <a:gd name="adj" fmla="val 5885"/>
            </a:avLst>
          </a:prstGeom>
          <a:solidFill>
            <a:srgbClr val="EFFAFF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2800" dirty="0" smtClean="0">
                <a:solidFill>
                  <a:schemeClr val="accent5">
                    <a:lumMod val="75000"/>
                  </a:schemeClr>
                </a:solidFill>
              </a:rPr>
              <a:t>Instrucciones de la Pluma (la marca que deja la tortuga al caminar)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3554" name="Picture 2" descr="C:\Documents and Settings\Lucero\My Documents\sugar\Tortugarte_fichas\Fcol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4267200"/>
            <a:ext cx="2527300" cy="1003300"/>
          </a:xfrm>
          <a:prstGeom prst="rect">
            <a:avLst/>
          </a:prstGeom>
          <a:noFill/>
        </p:spPr>
      </p:pic>
      <p:pic>
        <p:nvPicPr>
          <p:cNvPr id="23555" name="Picture 3" descr="C:\Documents and Settings\Lucero\My Documents\sugar\Tortugarte_fichas\fijarTamTe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267200"/>
            <a:ext cx="2628900" cy="990600"/>
          </a:xfrm>
          <a:prstGeom prst="rect">
            <a:avLst/>
          </a:prstGeom>
          <a:noFill/>
        </p:spPr>
      </p:pic>
      <p:pic>
        <p:nvPicPr>
          <p:cNvPr id="23556" name="Picture 4" descr="C:\Documents and Settings\Lucero\My Documents\sugar\Tortugarte_fichas\fijaC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371600"/>
            <a:ext cx="2590800" cy="990600"/>
          </a:xfrm>
          <a:prstGeom prst="rect">
            <a:avLst/>
          </a:prstGeom>
          <a:noFill/>
        </p:spPr>
      </p:pic>
      <p:pic>
        <p:nvPicPr>
          <p:cNvPr id="23557" name="Picture 5" descr="C:\Documents and Settings\Lucero\My Documents\sugar\Tortugarte_fichas\fija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1371600"/>
            <a:ext cx="2463800" cy="88900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295400" y="2362200"/>
            <a:ext cx="2590800" cy="838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 smtClean="0"/>
              <a:t>Grosor de la marca que deja la tortuga.</a:t>
            </a:r>
            <a:endParaRPr lang="es-MX" sz="2000" dirty="0"/>
          </a:p>
        </p:txBody>
      </p:sp>
      <p:sp>
        <p:nvSpPr>
          <p:cNvPr id="14" name="Rectangle 13"/>
          <p:cNvSpPr/>
          <p:nvPr/>
        </p:nvSpPr>
        <p:spPr>
          <a:xfrm>
            <a:off x="4800600" y="2362200"/>
            <a:ext cx="2590800" cy="838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 smtClean="0"/>
              <a:t>Color de la marca que deja la tortuga.</a:t>
            </a:r>
            <a:endParaRPr lang="es-MX" sz="2000" dirty="0"/>
          </a:p>
        </p:txBody>
      </p:sp>
      <p:sp>
        <p:nvSpPr>
          <p:cNvPr id="19" name="Rectangle 18"/>
          <p:cNvSpPr/>
          <p:nvPr/>
        </p:nvSpPr>
        <p:spPr>
          <a:xfrm>
            <a:off x="1447800" y="5181600"/>
            <a:ext cx="22098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 smtClean="0"/>
              <a:t>Tamaño de la letra.</a:t>
            </a:r>
            <a:endParaRPr lang="es-MX" sz="2000" dirty="0"/>
          </a:p>
        </p:txBody>
      </p:sp>
      <p:sp>
        <p:nvSpPr>
          <p:cNvPr id="20" name="Rectangle 19"/>
          <p:cNvSpPr/>
          <p:nvPr/>
        </p:nvSpPr>
        <p:spPr>
          <a:xfrm>
            <a:off x="5334000" y="5257800"/>
            <a:ext cx="22098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 smtClean="0"/>
              <a:t>Color de la letra.</a:t>
            </a:r>
            <a:endParaRPr lang="es-MX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1000" y="381000"/>
            <a:ext cx="8153400" cy="2209800"/>
          </a:xfrm>
          <a:prstGeom prst="roundRect">
            <a:avLst>
              <a:gd name="adj" fmla="val 5885"/>
            </a:avLst>
          </a:prstGeom>
          <a:solidFill>
            <a:srgbClr val="EFFAFF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2800" dirty="0" smtClean="0">
                <a:solidFill>
                  <a:schemeClr val="accent5">
                    <a:lumMod val="75000"/>
                  </a:schemeClr>
                </a:solidFill>
              </a:rPr>
              <a:t>Cambiar el color y todo del fondo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6" descr="C:\Documents and Settings\Lucero\My Documents\sugar\Tortugarte_fichas\pintaFond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219200"/>
            <a:ext cx="2489200" cy="1257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Lucero\My Documents\sugar\Tortugarte_fichas\ab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453119" cy="4953000"/>
          </a:xfrm>
          <a:prstGeom prst="rect">
            <a:avLst/>
          </a:prstGeom>
          <a:noFill/>
          <a:ln w="165100">
            <a:solidFill>
              <a:schemeClr val="bg1">
                <a:lumMod val="8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Lucero\My Documents\sugar\Tortugarte_fichas\abre1.png"/>
          <p:cNvPicPr>
            <a:picLocks noChangeAspect="1" noChangeArrowheads="1"/>
          </p:cNvPicPr>
          <p:nvPr/>
        </p:nvPicPr>
        <p:blipFill>
          <a:blip r:embed="rId2"/>
          <a:srcRect l="17301" r="70980" b="91778"/>
          <a:stretch>
            <a:fillRect/>
          </a:stretch>
        </p:blipFill>
        <p:spPr bwMode="auto">
          <a:xfrm>
            <a:off x="2895600" y="2590800"/>
            <a:ext cx="3336324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Lucero\My Documents\sugar\Tortugarte_fichas\abre1.png"/>
          <p:cNvPicPr>
            <a:picLocks noChangeAspect="1" noChangeArrowheads="1"/>
          </p:cNvPicPr>
          <p:nvPr/>
        </p:nvPicPr>
        <p:blipFill>
          <a:blip r:embed="rId2"/>
          <a:srcRect t="14666" r="81250" b="1333"/>
          <a:stretch>
            <a:fillRect/>
          </a:stretch>
        </p:blipFill>
        <p:spPr bwMode="auto">
          <a:xfrm>
            <a:off x="2743200" y="990600"/>
            <a:ext cx="1828800" cy="4800600"/>
          </a:xfrm>
          <a:prstGeom prst="rect">
            <a:avLst/>
          </a:prstGeom>
          <a:noFill/>
        </p:spPr>
      </p:pic>
      <p:pic>
        <p:nvPicPr>
          <p:cNvPr id="3076" name="Picture 4" descr="C:\Documents and Settings\Lucero\My Documents\sugar\Tortugarte_fichas\pluma.png"/>
          <p:cNvPicPr>
            <a:picLocks noChangeAspect="1" noChangeArrowheads="1"/>
          </p:cNvPicPr>
          <p:nvPr/>
        </p:nvPicPr>
        <p:blipFill>
          <a:blip r:embed="rId3"/>
          <a:srcRect t="14667" r="81657" b="1333"/>
          <a:stretch>
            <a:fillRect/>
          </a:stretch>
        </p:blipFill>
        <p:spPr bwMode="auto">
          <a:xfrm>
            <a:off x="4724400" y="990600"/>
            <a:ext cx="1789112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Documents and Settings\Lucero\My Documents\sugar\Tortugarte_fichas\actividadvivi.png"/>
          <p:cNvPicPr>
            <a:picLocks noChangeAspect="1" noChangeArrowheads="1"/>
          </p:cNvPicPr>
          <p:nvPr/>
        </p:nvPicPr>
        <p:blipFill>
          <a:blip r:embed="rId2"/>
          <a:srcRect b="86667"/>
          <a:stretch>
            <a:fillRect/>
          </a:stretch>
        </p:blipFill>
        <p:spPr bwMode="auto">
          <a:xfrm>
            <a:off x="533400" y="2590800"/>
            <a:ext cx="8305800" cy="64889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914400" y="1524000"/>
            <a:ext cx="27432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1">
                    <a:lumMod val="75000"/>
                  </a:schemeClr>
                </a:solidFill>
              </a:rPr>
              <a:t>Nombre con el que se guardará en el Diario</a:t>
            </a:r>
            <a:endParaRPr lang="es-MX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2200" y="1676400"/>
            <a:ext cx="13716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2">
                    <a:lumMod val="75000"/>
                  </a:schemeClr>
                </a:solidFill>
              </a:rPr>
              <a:t>Compartir</a:t>
            </a:r>
            <a:endParaRPr lang="es-MX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0400" y="3505200"/>
            <a:ext cx="1371600" cy="609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4">
                    <a:lumMod val="75000"/>
                  </a:schemeClr>
                </a:solidFill>
              </a:rPr>
              <a:t>Guardar en el Diario.</a:t>
            </a:r>
            <a:endParaRPr lang="es-MX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0" y="1371600"/>
            <a:ext cx="13716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3">
                    <a:lumMod val="50000"/>
                  </a:schemeClr>
                </a:solidFill>
              </a:rPr>
              <a:t>Cerrar y guardar en el Diario</a:t>
            </a:r>
            <a:endParaRPr lang="es-MX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>
          <a:xfrm rot="5400000" flipH="1" flipV="1">
            <a:off x="2095500" y="2476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2"/>
          </p:cNvCxnSpPr>
          <p:nvPr/>
        </p:nvCxnSpPr>
        <p:spPr>
          <a:xfrm rot="5400000" flipH="1" flipV="1">
            <a:off x="6705600" y="2438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7962900" y="2476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 rot="5400000">
            <a:off x="7467600" y="3276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6800" y="1143000"/>
            <a:ext cx="693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 smtClean="0"/>
              <a:t>1. Elije Ejemplos</a:t>
            </a:r>
            <a:endParaRPr lang="es-MX" sz="2400" dirty="0"/>
          </a:p>
        </p:txBody>
      </p:sp>
      <p:pic>
        <p:nvPicPr>
          <p:cNvPr id="18434" name="Picture 2" descr="C:\Documents and Settings\Lucero\My Documents\sugar\Tortugarte_fichas\gua.png"/>
          <p:cNvPicPr>
            <a:picLocks noChangeAspect="1" noChangeArrowheads="1"/>
          </p:cNvPicPr>
          <p:nvPr/>
        </p:nvPicPr>
        <p:blipFill>
          <a:blip r:embed="rId2"/>
          <a:srcRect r="46984" b="87074"/>
          <a:stretch>
            <a:fillRect/>
          </a:stretch>
        </p:blipFill>
        <p:spPr bwMode="auto">
          <a:xfrm>
            <a:off x="1066800" y="72630"/>
            <a:ext cx="6934200" cy="990600"/>
          </a:xfrm>
          <a:prstGeom prst="rect">
            <a:avLst/>
          </a:prstGeom>
          <a:noFill/>
        </p:spPr>
      </p:pic>
      <p:pic>
        <p:nvPicPr>
          <p:cNvPr id="18435" name="Picture 3" descr="C:\Documents and Settings\Lucero\My Documents\sugar\Tortugarte_fichas\eligE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804393"/>
            <a:ext cx="6934200" cy="406300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066800" y="5943600"/>
            <a:ext cx="693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 smtClean="0"/>
              <a:t>2</a:t>
            </a:r>
            <a:r>
              <a:rPr lang="es-MX" sz="2400" dirty="0" smtClean="0"/>
              <a:t>. Elije el ejemplo que quieras y luego da clic en </a:t>
            </a:r>
          </a:p>
          <a:p>
            <a:r>
              <a:rPr lang="es-MX" sz="2400" dirty="0" smtClean="0"/>
              <a:t>Abrir </a:t>
            </a:r>
            <a:endParaRPr lang="es-MX" sz="2400" dirty="0"/>
          </a:p>
        </p:txBody>
      </p:sp>
      <p:pic>
        <p:nvPicPr>
          <p:cNvPr id="5" name="Picture 2" descr="C:\Documents and Settings\Lucero\My Documents\sugar\Tortugarte_fichas\gua.png"/>
          <p:cNvPicPr>
            <a:picLocks noChangeAspect="1" noChangeArrowheads="1"/>
          </p:cNvPicPr>
          <p:nvPr/>
        </p:nvPicPr>
        <p:blipFill>
          <a:blip r:embed="rId2"/>
          <a:srcRect l="5243" r="89514" b="91051"/>
          <a:stretch>
            <a:fillRect/>
          </a:stretch>
        </p:blipFill>
        <p:spPr bwMode="auto">
          <a:xfrm>
            <a:off x="3276600" y="1215630"/>
            <a:ext cx="457200" cy="457200"/>
          </a:xfrm>
          <a:prstGeom prst="rect">
            <a:avLst/>
          </a:prstGeom>
          <a:noFill/>
        </p:spPr>
      </p:pic>
      <p:pic>
        <p:nvPicPr>
          <p:cNvPr id="7" name="Picture 3" descr="C:\Documents and Settings\Lucero\My Documents\sugar\Tortugarte_fichas\eligEx.png"/>
          <p:cNvPicPr>
            <a:picLocks noChangeAspect="1" noChangeArrowheads="1"/>
          </p:cNvPicPr>
          <p:nvPr/>
        </p:nvPicPr>
        <p:blipFill>
          <a:blip r:embed="rId3"/>
          <a:srcRect l="77087" t="90691" r="12809" b="2303"/>
          <a:stretch>
            <a:fillRect/>
          </a:stretch>
        </p:blipFill>
        <p:spPr bwMode="auto">
          <a:xfrm>
            <a:off x="1905000" y="6379369"/>
            <a:ext cx="838200" cy="3405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685800"/>
            <a:ext cx="8458200" cy="4038600"/>
          </a:xfrm>
          <a:prstGeom prst="roundRect">
            <a:avLst>
              <a:gd name="adj" fmla="val 5885"/>
            </a:avLst>
          </a:prstGeom>
          <a:solidFill>
            <a:srgbClr val="EBFFEB"/>
          </a:solidFill>
          <a:ln w="38100">
            <a:solidFill>
              <a:srgbClr val="03D70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9458" name="Picture 2" descr="C:\Documents and Settings\Lucero\My Documents\sugar\Tortugarte_fichas\T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536700"/>
            <a:ext cx="2755900" cy="12827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1651337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rgbClr val="289E3C"/>
                </a:solidFill>
              </a:rPr>
              <a:t>Le dice a la tortuga que dibuje un arco de cierto ángulo y radio.</a:t>
            </a:r>
            <a:endParaRPr lang="es-MX" sz="2000" dirty="0">
              <a:solidFill>
                <a:srgbClr val="289E3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0200" y="7620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rgbClr val="9723B7"/>
                </a:solidFill>
              </a:rPr>
              <a:t>Cuantos grados va a avanzar. (Sentido de las manecillas del reloj)</a:t>
            </a:r>
            <a:endParaRPr lang="es-MX" sz="2000" dirty="0">
              <a:solidFill>
                <a:srgbClr val="9723B7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2641937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rgbClr val="9723B7"/>
                </a:solidFill>
              </a:rPr>
              <a:t>La distancia desde el centro hasta línea que se va a dibujar.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3810000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Dice: </a:t>
            </a:r>
            <a:r>
              <a:rPr lang="es-MX" sz="2000" dirty="0" smtClean="0"/>
              <a:t>Tortuga avanza, siempre a una distancia de 100 desde el centro, 360°. (Esto hará un círculo de radio 100)</a:t>
            </a:r>
            <a:endParaRPr lang="es-MX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152400"/>
            <a:ext cx="8458200" cy="4953000"/>
          </a:xfrm>
          <a:prstGeom prst="roundRect">
            <a:avLst>
              <a:gd name="adj" fmla="val 5885"/>
            </a:avLst>
          </a:prstGeom>
          <a:solidFill>
            <a:srgbClr val="EBFFEB"/>
          </a:solidFill>
          <a:ln w="38100">
            <a:solidFill>
              <a:srgbClr val="03D70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572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rgbClr val="289E3C"/>
                </a:solidFill>
              </a:rPr>
              <a:t>Le dice a la tortuga hacia donde mirar.</a:t>
            </a:r>
            <a:endParaRPr lang="es-MX" sz="2000" dirty="0">
              <a:solidFill>
                <a:srgbClr val="289E3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8800" y="4572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rgbClr val="9723B7"/>
                </a:solidFill>
              </a:rPr>
              <a:t>Indica cuantos grados se debe girar. </a:t>
            </a:r>
            <a:endParaRPr lang="es-MX" sz="2000" dirty="0">
              <a:solidFill>
                <a:srgbClr val="9723B7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26478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rgbClr val="9723B7"/>
                </a:solidFill>
              </a:rPr>
              <a:t>Posición en el eje X</a:t>
            </a:r>
            <a:endParaRPr lang="es-MX" sz="2000" dirty="0" smtClean="0">
              <a:solidFill>
                <a:srgbClr val="9723B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447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Dice: </a:t>
            </a:r>
            <a:r>
              <a:rPr lang="es-MX" sz="2000" dirty="0" smtClean="0"/>
              <a:t>Tortuga gira 10° hacia la derecha.</a:t>
            </a:r>
          </a:p>
          <a:p>
            <a:r>
              <a:rPr lang="es-MX" sz="2000" b="1" dirty="0" smtClean="0"/>
              <a:t>Importante:</a:t>
            </a:r>
            <a:r>
              <a:rPr lang="es-MX" sz="2000" dirty="0" smtClean="0"/>
              <a:t> Los ángulos que la tortuga giré siempre serán hacia la derecha y la tortuga siempre empezará hacia arriba de la pantalla.</a:t>
            </a:r>
            <a:endParaRPr lang="es-MX" sz="2000" b="1" dirty="0"/>
          </a:p>
        </p:txBody>
      </p:sp>
      <p:pic>
        <p:nvPicPr>
          <p:cNvPr id="20483" name="Picture 3" descr="C:\Documents and Settings\Lucero\My Documents\sugar\Tortugarte_fichas\T7.png"/>
          <p:cNvPicPr>
            <a:picLocks noChangeAspect="1" noChangeArrowheads="1"/>
          </p:cNvPicPr>
          <p:nvPr/>
        </p:nvPicPr>
        <p:blipFill>
          <a:blip r:embed="rId2"/>
          <a:srcRect r="40541"/>
          <a:stretch>
            <a:fillRect/>
          </a:stretch>
        </p:blipFill>
        <p:spPr bwMode="auto">
          <a:xfrm>
            <a:off x="2971800" y="2667000"/>
            <a:ext cx="2514600" cy="1752600"/>
          </a:xfrm>
          <a:prstGeom prst="rect">
            <a:avLst/>
          </a:prstGeom>
          <a:noFill/>
        </p:spPr>
      </p:pic>
      <p:pic>
        <p:nvPicPr>
          <p:cNvPr id="20485" name="Picture 5" descr="C:\Documents and Settings\Lucero\My Documents\sugar\Tortugarte_fichas\rumbe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3111" y="482263"/>
            <a:ext cx="2439489" cy="6858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334000" y="40194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rgbClr val="9723B7"/>
                </a:solidFill>
              </a:rPr>
              <a:t>Posición en el eje Y</a:t>
            </a:r>
            <a:endParaRPr lang="es-MX" sz="2000" dirty="0" smtClean="0">
              <a:solidFill>
                <a:srgbClr val="9723B7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3178314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rgbClr val="289E3C"/>
                </a:solidFill>
              </a:rPr>
              <a:t>Pone a la tortuga en un lugar de la pantalla.</a:t>
            </a:r>
            <a:endParaRPr lang="es-MX" sz="2000" dirty="0">
              <a:solidFill>
                <a:srgbClr val="289E3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4318337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Dice: </a:t>
            </a:r>
            <a:r>
              <a:rPr lang="es-MX" sz="2000" dirty="0" smtClean="0"/>
              <a:t>Tortuga ponte en la posición (0, 0).</a:t>
            </a:r>
            <a:endParaRPr lang="es-MX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152400"/>
            <a:ext cx="8458200" cy="4267200"/>
          </a:xfrm>
          <a:prstGeom prst="roundRect">
            <a:avLst>
              <a:gd name="adj" fmla="val 5885"/>
            </a:avLst>
          </a:prstGeom>
          <a:solidFill>
            <a:srgbClr val="EBFFEB"/>
          </a:solidFill>
          <a:ln w="38100">
            <a:solidFill>
              <a:srgbClr val="03D70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8382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rgbClr val="289E3C"/>
                </a:solidFill>
              </a:rPr>
              <a:t>Muestra algo en la pantalla.</a:t>
            </a:r>
            <a:endParaRPr lang="es-MX" sz="2000" dirty="0">
              <a:solidFill>
                <a:srgbClr val="289E3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3048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rgbClr val="FFC000"/>
                </a:solidFill>
              </a:rPr>
              <a:t>Dice la palabra que se mostrará.</a:t>
            </a:r>
            <a:endParaRPr lang="es-MX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2954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rgbClr val="FFC000"/>
                </a:solidFill>
              </a:rPr>
              <a:t>Dice que imagen se va a mostrar.</a:t>
            </a:r>
            <a:endParaRPr lang="es-MX" sz="2000" dirty="0" smtClean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13360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Dice: </a:t>
            </a:r>
            <a:r>
              <a:rPr lang="es-MX" sz="2000" dirty="0" smtClean="0"/>
              <a:t>Tortuga muéstrame palabra/imagen.</a:t>
            </a:r>
            <a:endParaRPr lang="es-MX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28194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rgbClr val="9723B7"/>
                </a:solidFill>
              </a:rPr>
              <a:t>Tamaño de lo que se muestra. </a:t>
            </a:r>
            <a:endParaRPr lang="es-MX" sz="2000" dirty="0" smtClean="0">
              <a:solidFill>
                <a:srgbClr val="9723B7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2797314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rgbClr val="289E3C"/>
                </a:solidFill>
              </a:rPr>
              <a:t>Cambia el tamaño de lo que se muestra.</a:t>
            </a:r>
            <a:endParaRPr lang="es-MX" sz="2000" dirty="0">
              <a:solidFill>
                <a:srgbClr val="289E3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3937337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Dice: </a:t>
            </a:r>
            <a:r>
              <a:rPr lang="es-MX" sz="2000" dirty="0" smtClean="0"/>
              <a:t>Tortuga, lo que me muestres que sea de 33%.</a:t>
            </a:r>
            <a:endParaRPr lang="es-MX" sz="2000" b="1" dirty="0"/>
          </a:p>
        </p:txBody>
      </p:sp>
      <p:pic>
        <p:nvPicPr>
          <p:cNvPr id="21506" name="Picture 2" descr="C:\Documents and Settings\Lucero\My Documents\sugar\Tortugarte_fichas\T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8800" y="152400"/>
            <a:ext cx="2844800" cy="2057400"/>
          </a:xfrm>
          <a:prstGeom prst="rect">
            <a:avLst/>
          </a:prstGeom>
          <a:noFill/>
        </p:spPr>
      </p:pic>
      <p:pic>
        <p:nvPicPr>
          <p:cNvPr id="21507" name="Picture 3" descr="C:\Documents and Settings\Lucero\My Documents\sugar\Tortugarte_fichas\T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2667000"/>
            <a:ext cx="2514600" cy="86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348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Manual Tortugarte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Tortugarte</dc:title>
  <dc:creator/>
  <cp:lastModifiedBy>Lucero Abigail</cp:lastModifiedBy>
  <cp:revision>2</cp:revision>
  <dcterms:created xsi:type="dcterms:W3CDTF">2006-08-16T00:00:00Z</dcterms:created>
  <dcterms:modified xsi:type="dcterms:W3CDTF">2009-08-11T08:51:32Z</dcterms:modified>
</cp:coreProperties>
</file>