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256" r:id="rId2"/>
    <p:sldId id="260" r:id="rId3"/>
    <p:sldId id="26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A90125-C876-FB26-DF75-A24433D90732}" name="Ana Pancorbo" initials="AP" userId="S::apancorbo@freepikco.onmicrosoft.com::4c647062-b286-4ec9-a79d-abe5166791c6" providerId="AD"/>
  <p188:author id="{60FB20EF-046E-9836-70C5-E8938F8A6740}" name="Paula López Rodríguez" initials="PLR" userId="S::prodriguez@freepikco.onmicrosoft.com::0dabe7f3-1114-4626-94e2-2624c6ec2ef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2FC"/>
    <a:srgbClr val="363D23"/>
    <a:srgbClr val="444E2C"/>
    <a:srgbClr val="525D35"/>
    <a:srgbClr val="424B2B"/>
    <a:srgbClr val="FCF8EA"/>
    <a:srgbClr val="265444"/>
    <a:srgbClr val="6E6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5079" autoAdjust="0"/>
  </p:normalViewPr>
  <p:slideViewPr>
    <p:cSldViewPr snapToGrid="0" showGuides="1">
      <p:cViewPr varScale="1">
        <p:scale>
          <a:sx n="139" d="100"/>
          <a:sy n="139" d="100"/>
        </p:scale>
        <p:origin x="666" y="11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" d="100"/>
        <a:sy n="2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BCC49-4A81-45E3-B0BA-4506D0CC7A82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2F922-EF9C-456C-95E6-D96DA79A85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9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entrada manual 3">
            <a:extLst>
              <a:ext uri="{FF2B5EF4-FFF2-40B4-BE49-F238E27FC236}">
                <a16:creationId xmlns:a16="http://schemas.microsoft.com/office/drawing/2014/main" id="{C955E95D-F193-9FB5-D8C2-2719327C0F3C}"/>
              </a:ext>
            </a:extLst>
          </p:cNvPr>
          <p:cNvSpPr/>
          <p:nvPr userDrawn="1"/>
        </p:nvSpPr>
        <p:spPr>
          <a:xfrm rot="10800000">
            <a:off x="-7485" y="-2"/>
            <a:ext cx="1456209" cy="408140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C4C21500-4633-3239-F2C2-D3C1CE5F55EE}"/>
              </a:ext>
            </a:extLst>
          </p:cNvPr>
          <p:cNvSpPr/>
          <p:nvPr userDrawn="1"/>
        </p:nvSpPr>
        <p:spPr>
          <a:xfrm rot="16200000">
            <a:off x="6154571" y="2154072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D68A35-24B2-4F9F-DF00-C80C6652F298}"/>
              </a:ext>
            </a:extLst>
          </p:cNvPr>
          <p:cNvGrpSpPr/>
          <p:nvPr userDrawn="1"/>
        </p:nvGrpSpPr>
        <p:grpSpPr>
          <a:xfrm>
            <a:off x="5286532" y="3624718"/>
            <a:ext cx="1119057" cy="388741"/>
            <a:chOff x="1933859" y="1098243"/>
            <a:chExt cx="1743090" cy="605519"/>
          </a:xfrm>
          <a:solidFill>
            <a:schemeClr val="accent2"/>
          </a:solidFill>
        </p:grpSpPr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D668BC42-FAAE-F798-B095-1A3409E8AFCF}"/>
                </a:ext>
              </a:extLst>
            </p:cNvPr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isósceles 7">
              <a:extLst>
                <a:ext uri="{FF2B5EF4-FFF2-40B4-BE49-F238E27FC236}">
                  <a16:creationId xmlns:a16="http://schemas.microsoft.com/office/drawing/2014/main" id="{8A76DFD6-BF94-408A-7456-D2F8A9161672}"/>
                </a:ext>
              </a:extLst>
            </p:cNvPr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0B8DF58E-294F-51FA-276F-C0E99DCB9F6A}"/>
                </a:ext>
              </a:extLst>
            </p:cNvPr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39988"/>
            <a:ext cx="6858000" cy="148421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2636"/>
            <a:ext cx="6858000" cy="35138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4CBCF9EC-E00D-4C00-E79E-F3F48FE460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0" y="3210907"/>
            <a:ext cx="1323295" cy="13602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9AC2399-B95D-3099-CAD4-61AF349B83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2216" y="340671"/>
            <a:ext cx="1694690" cy="1742047"/>
          </a:xfrm>
          <a:prstGeom prst="rect">
            <a:avLst/>
          </a:prstGeom>
        </p:spPr>
      </p:pic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E17D6635-2B40-1A57-5541-34CC6A99D21D}"/>
              </a:ext>
            </a:extLst>
          </p:cNvPr>
          <p:cNvSpPr/>
          <p:nvPr userDrawn="1"/>
        </p:nvSpPr>
        <p:spPr>
          <a:xfrm rot="16200000" flipH="1">
            <a:off x="6159500" y="753070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E56E9C2-8AE0-BD01-72E7-6DFAE34AD166}"/>
              </a:ext>
            </a:extLst>
          </p:cNvPr>
          <p:cNvGrpSpPr/>
          <p:nvPr userDrawn="1"/>
        </p:nvGrpSpPr>
        <p:grpSpPr>
          <a:xfrm>
            <a:off x="2624282" y="4014135"/>
            <a:ext cx="1520148" cy="528073"/>
            <a:chOff x="1933859" y="1098243"/>
            <a:chExt cx="1743090" cy="605519"/>
          </a:xfrm>
          <a:solidFill>
            <a:schemeClr val="accent2"/>
          </a:solidFill>
        </p:grpSpPr>
        <p:sp>
          <p:nvSpPr>
            <p:cNvPr id="14" name="Triángulo isósceles 13">
              <a:extLst>
                <a:ext uri="{FF2B5EF4-FFF2-40B4-BE49-F238E27FC236}">
                  <a16:creationId xmlns:a16="http://schemas.microsoft.com/office/drawing/2014/main" id="{6104CB0F-D154-CD53-969C-9153CE2E00A1}"/>
                </a:ext>
              </a:extLst>
            </p:cNvPr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2736DE3D-24F2-1358-BFC1-38E78B4C9FF2}"/>
                </a:ext>
              </a:extLst>
            </p:cNvPr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F093049A-8EBD-2EA3-BCE6-73287F579506}"/>
                </a:ext>
              </a:extLst>
            </p:cNvPr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0662" y="2328900"/>
            <a:ext cx="3989438" cy="20304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58967345-DB07-428F-8914-C3F421A8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61" y="1072529"/>
            <a:ext cx="3989438" cy="10807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75260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85D4F7D6-2D62-5C91-4BE2-20A3981414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455" y="3342075"/>
            <a:ext cx="1455625" cy="1496301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CDEB1BE-BDAE-2C28-4C67-78415CEAE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390" y="247758"/>
            <a:ext cx="1825197" cy="1876201"/>
          </a:xfrm>
          <a:prstGeom prst="rect">
            <a:avLst/>
          </a:prstGeom>
        </p:spPr>
      </p:pic>
      <p:sp>
        <p:nvSpPr>
          <p:cNvPr id="11" name="Diagrama de flujo: entrada manual 10">
            <a:extLst>
              <a:ext uri="{FF2B5EF4-FFF2-40B4-BE49-F238E27FC236}">
                <a16:creationId xmlns:a16="http://schemas.microsoft.com/office/drawing/2014/main" id="{F073C159-80E3-807F-7858-307DEFE8EB48}"/>
              </a:ext>
            </a:extLst>
          </p:cNvPr>
          <p:cNvSpPr/>
          <p:nvPr userDrawn="1"/>
        </p:nvSpPr>
        <p:spPr>
          <a:xfrm rot="10800000">
            <a:off x="-7485" y="-7622"/>
            <a:ext cx="1456209" cy="408140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4F905F12-96B6-6FDC-A6D3-DE5FFD521703}"/>
              </a:ext>
            </a:extLst>
          </p:cNvPr>
          <p:cNvSpPr/>
          <p:nvPr userDrawn="1"/>
        </p:nvSpPr>
        <p:spPr>
          <a:xfrm rot="16200000">
            <a:off x="6154571" y="2154072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337" y="973393"/>
            <a:ext cx="3267389" cy="196415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849" y="3096061"/>
            <a:ext cx="3267390" cy="112134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áfico 16">
            <a:extLst>
              <a:ext uri="{FF2B5EF4-FFF2-40B4-BE49-F238E27FC236}">
                <a16:creationId xmlns:a16="http://schemas.microsoft.com/office/drawing/2014/main" id="{A56D2C67-597B-162A-9EA3-042F7A096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665" y="3337649"/>
            <a:ext cx="1455625" cy="149630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2223C08F-770E-9061-A506-F0A072FFD2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1037" y="127662"/>
            <a:ext cx="1825197" cy="1876201"/>
          </a:xfrm>
          <a:prstGeom prst="rect">
            <a:avLst/>
          </a:prstGeom>
        </p:spPr>
      </p:pic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B84B28DA-D436-4987-5CE9-3E2BAF896C72}"/>
              </a:ext>
            </a:extLst>
          </p:cNvPr>
          <p:cNvSpPr/>
          <p:nvPr userDrawn="1"/>
        </p:nvSpPr>
        <p:spPr>
          <a:xfrm rot="5400000">
            <a:off x="-755426" y="761611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12C8502-F5D5-B36C-9FB7-79F07838968F}"/>
              </a:ext>
            </a:extLst>
          </p:cNvPr>
          <p:cNvGrpSpPr/>
          <p:nvPr userDrawn="1"/>
        </p:nvGrpSpPr>
        <p:grpSpPr>
          <a:xfrm>
            <a:off x="6899952" y="4062977"/>
            <a:ext cx="1520148" cy="528073"/>
            <a:chOff x="1933859" y="1098243"/>
            <a:chExt cx="1743090" cy="605519"/>
          </a:xfrm>
          <a:solidFill>
            <a:schemeClr val="accent2"/>
          </a:solidFill>
        </p:grpSpPr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F452DB33-2F19-7162-A04E-3099A6E0263E}"/>
                </a:ext>
              </a:extLst>
            </p:cNvPr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877D2DC7-4DFD-850A-2E01-6153DC5EDEAA}"/>
                </a:ext>
              </a:extLst>
            </p:cNvPr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Triángulo isósceles 22">
              <a:extLst>
                <a:ext uri="{FF2B5EF4-FFF2-40B4-BE49-F238E27FC236}">
                  <a16:creationId xmlns:a16="http://schemas.microsoft.com/office/drawing/2014/main" id="{F32A6A95-FFD4-E983-82C4-2F367F7A8BB5}"/>
                </a:ext>
              </a:extLst>
            </p:cNvPr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B216C9-25F2-4E9A-9F78-0530A54C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5ED5E6-9651-4767-9A5B-CB387944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925" y="3051630"/>
            <a:ext cx="2444540" cy="719189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AEA3490-67CC-4B49-867B-59A5F052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177" y="3051630"/>
            <a:ext cx="2444540" cy="719189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4A65C1-537A-49EC-B360-2884C343A2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637858"/>
            <a:ext cx="2266333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576A6E-6F7A-44AB-90FE-92E4056E8F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49281" y="2636180"/>
            <a:ext cx="2266333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BFA7B1-3F38-4BB3-990D-E15E1AAD471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902429" y="3051629"/>
            <a:ext cx="2444540" cy="719189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E1E2C2-B2A4-4196-9BED-46BB448A9B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632030"/>
            <a:ext cx="2266333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68729362-B699-5D47-E148-7CD3500072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693" y="3356646"/>
            <a:ext cx="1323295" cy="136027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531894BA-BA80-C526-F82D-F179680ED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129" y="957392"/>
            <a:ext cx="1694690" cy="1742047"/>
          </a:xfrm>
          <a:prstGeom prst="rect">
            <a:avLst/>
          </a:prstGeom>
        </p:spPr>
      </p:pic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5A9E743F-613B-5FA4-C8CD-ABFCDADB9D20}"/>
              </a:ext>
            </a:extLst>
          </p:cNvPr>
          <p:cNvSpPr/>
          <p:nvPr userDrawn="1"/>
        </p:nvSpPr>
        <p:spPr>
          <a:xfrm rot="5400000">
            <a:off x="-755426" y="761611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entrada manual 11">
            <a:extLst>
              <a:ext uri="{FF2B5EF4-FFF2-40B4-BE49-F238E27FC236}">
                <a16:creationId xmlns:a16="http://schemas.microsoft.com/office/drawing/2014/main" id="{C771E3D8-D68C-18CA-B5F0-9EA2CE7741D0}"/>
              </a:ext>
            </a:extLst>
          </p:cNvPr>
          <p:cNvSpPr/>
          <p:nvPr userDrawn="1"/>
        </p:nvSpPr>
        <p:spPr>
          <a:xfrm rot="10800000" flipH="1" flipV="1">
            <a:off x="7263015" y="1062098"/>
            <a:ext cx="1880985" cy="408140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956201"/>
            <a:ext cx="7696200" cy="1671744"/>
          </a:xfrm>
        </p:spPr>
        <p:txBody>
          <a:bodyPr anchor="b">
            <a:noAutofit/>
          </a:bodyPr>
          <a:lstStyle>
            <a:lvl1pPr algn="ctr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3839" y="3636975"/>
            <a:ext cx="2626320" cy="519209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822605" y="772522"/>
            <a:ext cx="1498790" cy="982154"/>
          </a:xfrm>
        </p:spPr>
        <p:txBody>
          <a:bodyPr>
            <a:noAutofit/>
          </a:bodyPr>
          <a:lstStyle>
            <a:lvl1pPr marL="0" indent="0" algn="ctr">
              <a:buNone/>
              <a:defRPr sz="72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EA3A1F08-C75A-E91E-33B9-C5AABFF22851}"/>
              </a:ext>
            </a:extLst>
          </p:cNvPr>
          <p:cNvSpPr/>
          <p:nvPr userDrawn="1"/>
        </p:nvSpPr>
        <p:spPr>
          <a:xfrm rot="16200000">
            <a:off x="6369459" y="2368960"/>
            <a:ext cx="2002097" cy="3546984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781046C-4BDB-EB08-6E71-CB72F5FBB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383" y="3394301"/>
            <a:ext cx="1455625" cy="149630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4CCCA93-67C9-5993-6425-8CEC67A2C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0769" y="491778"/>
            <a:ext cx="1825197" cy="1876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BF5A752-D16D-6629-1180-FEDADFB7FD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031" y="2996729"/>
            <a:ext cx="1323295" cy="136027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746A655B-FAE7-8736-5755-FAEC3478C3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4234" y="610861"/>
            <a:ext cx="1694690" cy="1742047"/>
          </a:xfrm>
          <a:prstGeom prst="rect">
            <a:avLst/>
          </a:prstGeom>
        </p:spPr>
      </p:pic>
      <p:sp>
        <p:nvSpPr>
          <p:cNvPr id="18" name="Diagrama de flujo: entrada manual 17">
            <a:extLst>
              <a:ext uri="{FF2B5EF4-FFF2-40B4-BE49-F238E27FC236}">
                <a16:creationId xmlns:a16="http://schemas.microsoft.com/office/drawing/2014/main" id="{0C160CA8-10F2-F4CD-9D97-8A59908DC224}"/>
              </a:ext>
            </a:extLst>
          </p:cNvPr>
          <p:cNvSpPr/>
          <p:nvPr userDrawn="1"/>
        </p:nvSpPr>
        <p:spPr>
          <a:xfrm rot="16200000" flipH="1">
            <a:off x="5201116" y="1200109"/>
            <a:ext cx="1189350" cy="669462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4514" y="2823700"/>
            <a:ext cx="2771770" cy="987021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algn="ctr">
              <a:defRPr sz="1400">
                <a:solidFill>
                  <a:schemeClr val="tx2"/>
                </a:solidFill>
              </a:defRPr>
            </a:lvl2pPr>
            <a:lvl3pPr algn="ctr">
              <a:defRPr sz="1400">
                <a:solidFill>
                  <a:schemeClr val="tx2"/>
                </a:solidFill>
              </a:defRPr>
            </a:lvl3pPr>
            <a:lvl4pPr algn="ctr">
              <a:defRPr sz="1400">
                <a:solidFill>
                  <a:schemeClr val="tx2"/>
                </a:solidFill>
              </a:defRPr>
            </a:lvl4pPr>
            <a:lvl5pPr algn="ctr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5741" y="2826453"/>
            <a:ext cx="2771770" cy="98702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algn="ctr">
              <a:defRPr sz="1400">
                <a:solidFill>
                  <a:schemeClr val="tx2"/>
                </a:solidFill>
              </a:defRPr>
            </a:lvl2pPr>
            <a:lvl3pPr algn="ctr">
              <a:defRPr sz="1400">
                <a:solidFill>
                  <a:schemeClr val="tx2"/>
                </a:solidFill>
              </a:defRPr>
            </a:lvl3pPr>
            <a:lvl4pPr algn="ctr">
              <a:defRPr sz="1400">
                <a:solidFill>
                  <a:schemeClr val="tx2"/>
                </a:solidFill>
              </a:defRPr>
            </a:lvl4pPr>
            <a:lvl5pPr algn="ctr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62828" y="2357514"/>
            <a:ext cx="2785432" cy="405959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95741" y="2357514"/>
            <a:ext cx="2783745" cy="405959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547CF66-1F17-D304-29E2-CB600AFDEC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181" y="724882"/>
            <a:ext cx="1455625" cy="149630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DF8750-8AEB-2D27-3C57-F33CF87BA0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997" y="2941119"/>
            <a:ext cx="1825197" cy="1876201"/>
          </a:xfrm>
          <a:prstGeom prst="rect">
            <a:avLst/>
          </a:prstGeom>
        </p:spPr>
      </p:pic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F8A48AFF-BD94-B02C-9B61-22EA6B5CB9E9}"/>
              </a:ext>
            </a:extLst>
          </p:cNvPr>
          <p:cNvSpPr/>
          <p:nvPr userDrawn="1"/>
        </p:nvSpPr>
        <p:spPr>
          <a:xfrm rot="5400000">
            <a:off x="-753677" y="753068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iagrama de flujo: entrada manual 5">
            <a:extLst>
              <a:ext uri="{FF2B5EF4-FFF2-40B4-BE49-F238E27FC236}">
                <a16:creationId xmlns:a16="http://schemas.microsoft.com/office/drawing/2014/main" id="{9FACA55F-025F-2BD6-3C60-18862CD49A93}"/>
              </a:ext>
            </a:extLst>
          </p:cNvPr>
          <p:cNvSpPr/>
          <p:nvPr userDrawn="1"/>
        </p:nvSpPr>
        <p:spPr>
          <a:xfrm rot="10800000" flipH="1">
            <a:off x="7952450" y="-6148"/>
            <a:ext cx="1189350" cy="4763113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a de flujo: entrada manual 2">
            <a:extLst>
              <a:ext uri="{FF2B5EF4-FFF2-40B4-BE49-F238E27FC236}">
                <a16:creationId xmlns:a16="http://schemas.microsoft.com/office/drawing/2014/main" id="{C4F8832E-74FC-1C95-8A87-7999085512D8}"/>
              </a:ext>
            </a:extLst>
          </p:cNvPr>
          <p:cNvSpPr/>
          <p:nvPr userDrawn="1"/>
        </p:nvSpPr>
        <p:spPr>
          <a:xfrm rot="5400000">
            <a:off x="2745019" y="1208136"/>
            <a:ext cx="1189350" cy="669462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74F8D14-AB8E-5999-B1CC-F1E3BF224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1233" y="3061903"/>
            <a:ext cx="1323295" cy="1360274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C47FFB1-D4A6-C3B6-E0D3-DD484DF81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25" y="731000"/>
            <a:ext cx="1694690" cy="1742047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D3423FD-5401-4143-EA10-4D650AA6436C}"/>
              </a:ext>
            </a:extLst>
          </p:cNvPr>
          <p:cNvGrpSpPr/>
          <p:nvPr userDrawn="1"/>
        </p:nvGrpSpPr>
        <p:grpSpPr>
          <a:xfrm>
            <a:off x="7369242" y="1249751"/>
            <a:ext cx="1520148" cy="528073"/>
            <a:chOff x="1933859" y="1098243"/>
            <a:chExt cx="1743090" cy="605519"/>
          </a:xfrm>
          <a:solidFill>
            <a:schemeClr val="accent2"/>
          </a:solidFill>
        </p:grpSpPr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322419D1-D3FA-47A3-3DE9-90DA22F4ADA9}"/>
                </a:ext>
              </a:extLst>
            </p:cNvPr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isósceles 7">
              <a:extLst>
                <a:ext uri="{FF2B5EF4-FFF2-40B4-BE49-F238E27FC236}">
                  <a16:creationId xmlns:a16="http://schemas.microsoft.com/office/drawing/2014/main" id="{E7648C0E-26D9-43E3-31C5-4B68690F3D76}"/>
                </a:ext>
              </a:extLst>
            </p:cNvPr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DE50CF0C-2E9B-19CA-AF3C-0B5B08077747}"/>
                </a:ext>
              </a:extLst>
            </p:cNvPr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487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0A031AF-35D0-7BBF-08A2-46DD9CE8F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90" y="674943"/>
            <a:ext cx="1694690" cy="174204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CABF5830-5F28-F6C2-531C-918FA44E2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2703" y="2276294"/>
            <a:ext cx="1455625" cy="1496301"/>
          </a:xfrm>
          <a:prstGeom prst="rect">
            <a:avLst/>
          </a:prstGeom>
        </p:spPr>
      </p:pic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E51B6384-84AD-DBB6-086F-FA1047ABBA13}"/>
              </a:ext>
            </a:extLst>
          </p:cNvPr>
          <p:cNvSpPr/>
          <p:nvPr userDrawn="1"/>
        </p:nvSpPr>
        <p:spPr>
          <a:xfrm rot="16200000" flipH="1">
            <a:off x="6159500" y="753070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84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CBA71995-9425-BA86-679E-456629B2C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1187" y="3455277"/>
            <a:ext cx="1455625" cy="149630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F26885B0-C992-8E93-40D0-F817B6DC82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1775" y="370843"/>
            <a:ext cx="1825197" cy="1876201"/>
          </a:xfrm>
          <a:prstGeom prst="rect">
            <a:avLst/>
          </a:prstGeom>
        </p:spPr>
      </p:pic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5F2827D7-910F-B101-887A-9D3B66F65A06}"/>
              </a:ext>
            </a:extLst>
          </p:cNvPr>
          <p:cNvSpPr/>
          <p:nvPr userDrawn="1"/>
        </p:nvSpPr>
        <p:spPr>
          <a:xfrm rot="5400000">
            <a:off x="-753677" y="753068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A5F46E4-7EED-CD3C-B18F-563D6EF37451}"/>
              </a:ext>
            </a:extLst>
          </p:cNvPr>
          <p:cNvGrpSpPr/>
          <p:nvPr userDrawn="1"/>
        </p:nvGrpSpPr>
        <p:grpSpPr>
          <a:xfrm>
            <a:off x="5104024" y="4330530"/>
            <a:ext cx="1520148" cy="528073"/>
            <a:chOff x="1933859" y="1098243"/>
            <a:chExt cx="1743090" cy="605519"/>
          </a:xfrm>
          <a:solidFill>
            <a:schemeClr val="accent2"/>
          </a:solidFill>
        </p:grpSpPr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560FBCF9-08C1-3CD6-0C44-B20884483060}"/>
                </a:ext>
              </a:extLst>
            </p:cNvPr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isósceles 7">
              <a:extLst>
                <a:ext uri="{FF2B5EF4-FFF2-40B4-BE49-F238E27FC236}">
                  <a16:creationId xmlns:a16="http://schemas.microsoft.com/office/drawing/2014/main" id="{5FB7D936-C4E4-1284-C5B4-4DBB16F887FD}"/>
                </a:ext>
              </a:extLst>
            </p:cNvPr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A5CF1193-F5A8-B98D-2513-9F86D6241A23}"/>
                </a:ext>
              </a:extLst>
            </p:cNvPr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331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CF9E4D11-1A09-237B-16E0-EE6EAAE4B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290" y="1253945"/>
            <a:ext cx="1455625" cy="149630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7AA82C8-39D3-ABAD-193A-08B83DF8C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239" y="2889383"/>
            <a:ext cx="1825197" cy="1876201"/>
          </a:xfrm>
          <a:prstGeom prst="rect">
            <a:avLst/>
          </a:prstGeom>
        </p:spPr>
      </p:pic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23C950D6-580A-84A6-0744-257DF52AEB1C}"/>
              </a:ext>
            </a:extLst>
          </p:cNvPr>
          <p:cNvSpPr/>
          <p:nvPr userDrawn="1"/>
        </p:nvSpPr>
        <p:spPr>
          <a:xfrm rot="16200000">
            <a:off x="6369459" y="2368960"/>
            <a:ext cx="2002097" cy="3546984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9E1623BD-EDAD-7DFD-4F82-698FA31C30D5}"/>
              </a:ext>
            </a:extLst>
          </p:cNvPr>
          <p:cNvSpPr/>
          <p:nvPr userDrawn="1"/>
        </p:nvSpPr>
        <p:spPr>
          <a:xfrm rot="5400000">
            <a:off x="772443" y="-772445"/>
            <a:ext cx="2002097" cy="3546984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616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9" r:id="rId6"/>
    <p:sldLayoutId id="2147483680" r:id="rId7"/>
    <p:sldLayoutId id="2147483681" r:id="rId8"/>
    <p:sldLayoutId id="2147483682" r:id="rId9"/>
    <p:sldLayoutId id="2147483676" r:id="rId10"/>
    <p:sldLayoutId id="2147483658" r:id="rId11"/>
    <p:sldLayoutId id="2147483671" r:id="rId12"/>
    <p:sldLayoutId id="2147483672" r:id="rId13"/>
    <p:sldLayoutId id="2147483659" r:id="rId14"/>
    <p:sldLayoutId id="2147483670" r:id="rId15"/>
    <p:sldLayoutId id="2147483677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Plus Jakarta Sans" pitchFamily="2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Plus Jakarta Sans" pitchFamily="2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Plus Jakarta Sans" pitchFamily="2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Plus Jakarta Sans" pitchFamily="2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Plus Jakarta Sans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áfico 31">
            <a:extLst>
              <a:ext uri="{FF2B5EF4-FFF2-40B4-BE49-F238E27FC236}">
                <a16:creationId xmlns:a16="http://schemas.microsoft.com/office/drawing/2014/main" id="{ACE9F900-417C-6710-2B2C-C2C3C036D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6362" y="2579897"/>
            <a:ext cx="1323295" cy="136027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D935836-4907-CC15-8A47-BBA7C88C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1750" y="488305"/>
            <a:ext cx="1694690" cy="1742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01285"/>
            <a:ext cx="6858000" cy="1484211"/>
          </a:xfrm>
        </p:spPr>
        <p:txBody>
          <a:bodyPr/>
          <a:lstStyle/>
          <a:p>
            <a:r>
              <a:rPr lang="es-ES" dirty="0"/>
              <a:t>Business </a:t>
            </a:r>
            <a:r>
              <a:rPr lang="es-ES" dirty="0" err="1">
                <a:solidFill>
                  <a:schemeClr val="accent1"/>
                </a:solidFill>
              </a:rPr>
              <a:t>presentation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2636"/>
            <a:ext cx="6858000" cy="860136"/>
          </a:xfrm>
        </p:spPr>
        <p:txBody>
          <a:bodyPr>
            <a:normAutofit/>
          </a:bodyPr>
          <a:lstStyle/>
          <a:p>
            <a:r>
              <a:rPr lang="en-US" dirty="0" err="1"/>
              <a:t>Rahila</a:t>
            </a:r>
            <a:r>
              <a:rPr lang="en-US" dirty="0"/>
              <a:t> </a:t>
            </a:r>
            <a:r>
              <a:rPr lang="en-US" dirty="0" err="1"/>
              <a:t>Mammadova</a:t>
            </a:r>
            <a:r>
              <a:rPr lang="en-US" dirty="0"/>
              <a:t> </a:t>
            </a:r>
            <a:r>
              <a:rPr lang="en-US" dirty="0" err="1"/>
              <a:t>Huseynova</a:t>
            </a:r>
            <a:r>
              <a:rPr lang="en-US" dirty="0"/>
              <a:t> - 454075</a:t>
            </a:r>
          </a:p>
          <a:p>
            <a:r>
              <a:rPr lang="en-US" dirty="0"/>
              <a:t>Sugarbayar Enkhbayar - 456296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D27BCE6-8ACA-2709-030D-3C6827313ECD}"/>
              </a:ext>
            </a:extLst>
          </p:cNvPr>
          <p:cNvGrpSpPr/>
          <p:nvPr/>
        </p:nvGrpSpPr>
        <p:grpSpPr>
          <a:xfrm>
            <a:off x="676027" y="181321"/>
            <a:ext cx="7332948" cy="4256394"/>
            <a:chOff x="676027" y="181321"/>
            <a:chExt cx="7332948" cy="4256394"/>
          </a:xfrm>
        </p:grpSpPr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64A7156E-7A1C-6630-B4C2-4D2702752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68478" y="181321"/>
              <a:ext cx="942715" cy="1021539"/>
            </a:xfrm>
            <a:prstGeom prst="rect">
              <a:avLst/>
            </a:prstGeom>
          </p:spPr>
        </p:pic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4F0A3265-F028-F5BE-49DA-B788A0FE2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24016">
              <a:off x="7074620" y="209190"/>
              <a:ext cx="684043" cy="986860"/>
            </a:xfrm>
            <a:prstGeom prst="rect">
              <a:avLst/>
            </a:prstGeom>
          </p:spPr>
        </p:pic>
        <p:pic>
          <p:nvPicPr>
            <p:cNvPr id="31" name="Gráfico 30">
              <a:extLst>
                <a:ext uri="{FF2B5EF4-FFF2-40B4-BE49-F238E27FC236}">
                  <a16:creationId xmlns:a16="http://schemas.microsoft.com/office/drawing/2014/main" id="{15C670DF-4C56-8EBE-DF23-5995C38C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7162266" y="3111134"/>
              <a:ext cx="846709" cy="998136"/>
            </a:xfrm>
            <a:prstGeom prst="rect">
              <a:avLst/>
            </a:prstGeom>
          </p:spPr>
        </p:pic>
        <p:pic>
          <p:nvPicPr>
            <p:cNvPr id="39" name="Imagen 38" descr="Un globo de colores&#10;&#10;Descripción generada automáticamente con confianza baja">
              <a:extLst>
                <a:ext uri="{FF2B5EF4-FFF2-40B4-BE49-F238E27FC236}">
                  <a16:creationId xmlns:a16="http://schemas.microsoft.com/office/drawing/2014/main" id="{D7596160-7F4F-3737-F8C4-7537165E9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4161" flipH="1">
              <a:off x="676027" y="1436824"/>
              <a:ext cx="497096" cy="379081"/>
            </a:xfrm>
            <a:prstGeom prst="rect">
              <a:avLst/>
            </a:prstGeom>
          </p:spPr>
        </p:pic>
        <p:pic>
          <p:nvPicPr>
            <p:cNvPr id="43" name="Imagen 42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0A83AF31-66E8-6361-99E7-6954BBDBC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61610" y="3980995"/>
              <a:ext cx="420780" cy="456720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29518EE-A9B0-B30F-7289-BB7947CDDB9E}"/>
              </a:ext>
            </a:extLst>
          </p:cNvPr>
          <p:cNvGrpSpPr/>
          <p:nvPr/>
        </p:nvGrpSpPr>
        <p:grpSpPr>
          <a:xfrm>
            <a:off x="1659659" y="408409"/>
            <a:ext cx="7102850" cy="4373504"/>
            <a:chOff x="1659659" y="408409"/>
            <a:chExt cx="7102850" cy="4373504"/>
          </a:xfrm>
        </p:grpSpPr>
        <p:pic>
          <p:nvPicPr>
            <p:cNvPr id="47" name="Imagen 46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1AD4B76F-994E-F3F1-8E7A-10D99831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8007" y="1115194"/>
              <a:ext cx="494502" cy="511171"/>
            </a:xfrm>
            <a:prstGeom prst="rect">
              <a:avLst/>
            </a:prstGeom>
          </p:spPr>
        </p:pic>
        <p:pic>
          <p:nvPicPr>
            <p:cNvPr id="51" name="Imagen 50" descr="Imagen que contiene Patrón de fondo&#10;&#10;Descripción generada automáticamente">
              <a:extLst>
                <a:ext uri="{FF2B5EF4-FFF2-40B4-BE49-F238E27FC236}">
                  <a16:creationId xmlns:a16="http://schemas.microsoft.com/office/drawing/2014/main" id="{0462C3F5-D04D-2028-5943-77488F51F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431" y="408409"/>
              <a:ext cx="281272" cy="567364"/>
            </a:xfrm>
            <a:prstGeom prst="rect">
              <a:avLst/>
            </a:prstGeom>
          </p:spPr>
        </p:pic>
        <p:pic>
          <p:nvPicPr>
            <p:cNvPr id="55" name="Imagen 54" descr="Dibujo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A579D8AD-A711-CF6B-A865-A137987D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42737" flipH="1">
              <a:off x="6365789" y="4323515"/>
              <a:ext cx="565406" cy="351389"/>
            </a:xfrm>
            <a:prstGeom prst="rect">
              <a:avLst/>
            </a:prstGeom>
          </p:spPr>
        </p:pic>
        <p:pic>
          <p:nvPicPr>
            <p:cNvPr id="53" name="Imagen 52" descr="Un globo amarillo&#10;&#10;Descripción generada automáticamente con confianza media">
              <a:extLst>
                <a:ext uri="{FF2B5EF4-FFF2-40B4-BE49-F238E27FC236}">
                  <a16:creationId xmlns:a16="http://schemas.microsoft.com/office/drawing/2014/main" id="{D6D47F37-555D-1D95-89B7-19B861929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59659" y="3683679"/>
              <a:ext cx="365768" cy="5280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EBBCEC1-AB1C-10C4-6C33-E97AB54A52F6}"/>
              </a:ext>
            </a:extLst>
          </p:cNvPr>
          <p:cNvGrpSpPr/>
          <p:nvPr/>
        </p:nvGrpSpPr>
        <p:grpSpPr>
          <a:xfrm>
            <a:off x="364217" y="455555"/>
            <a:ext cx="8251709" cy="4210604"/>
            <a:chOff x="364217" y="455555"/>
            <a:chExt cx="8251709" cy="4210604"/>
          </a:xfrm>
        </p:grpSpPr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F65B016C-A1A4-ABD1-55F3-4C77EE586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364217" y="3144448"/>
              <a:ext cx="822458" cy="891227"/>
            </a:xfrm>
            <a:prstGeom prst="rect">
              <a:avLst/>
            </a:prstGeom>
          </p:spPr>
        </p:pic>
        <p:pic>
          <p:nvPicPr>
            <p:cNvPr id="41" name="Imagen 40" descr="Icono&#10;&#10;Descripción generada automáticamente">
              <a:extLst>
                <a:ext uri="{FF2B5EF4-FFF2-40B4-BE49-F238E27FC236}">
                  <a16:creationId xmlns:a16="http://schemas.microsoft.com/office/drawing/2014/main" id="{E7A918B4-4BA4-5C56-96FE-6E8AAAF43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09" y="488305"/>
              <a:ext cx="506406" cy="528073"/>
            </a:xfrm>
            <a:prstGeom prst="rect">
              <a:avLst/>
            </a:prstGeom>
          </p:spPr>
        </p:pic>
        <p:pic>
          <p:nvPicPr>
            <p:cNvPr id="49" name="Imagen 48" descr="Imagen que contiene Patrón de fondo&#10;&#10;Descripción generada automáticamente">
              <a:extLst>
                <a:ext uri="{FF2B5EF4-FFF2-40B4-BE49-F238E27FC236}">
                  <a16:creationId xmlns:a16="http://schemas.microsoft.com/office/drawing/2014/main" id="{D99924D3-7001-A938-430A-968305674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97" flipH="1">
              <a:off x="3538178" y="4264837"/>
              <a:ext cx="554864" cy="401322"/>
            </a:xfrm>
            <a:prstGeom prst="rect">
              <a:avLst/>
            </a:prstGeom>
          </p:spPr>
        </p:pic>
        <p:pic>
          <p:nvPicPr>
            <p:cNvPr id="45" name="Imagen 44" descr="Dibujo de la tierra desde el espacio&#10;&#10;Descripción generada automáticamente con confianza baja">
              <a:extLst>
                <a:ext uri="{FF2B5EF4-FFF2-40B4-BE49-F238E27FC236}">
                  <a16:creationId xmlns:a16="http://schemas.microsoft.com/office/drawing/2014/main" id="{A17AD820-B0AF-D597-9A82-7265DBF0A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49516" y="1538236"/>
              <a:ext cx="566410" cy="385071"/>
            </a:xfrm>
            <a:prstGeom prst="rect">
              <a:avLst/>
            </a:prstGeom>
          </p:spPr>
        </p:pic>
        <p:pic>
          <p:nvPicPr>
            <p:cNvPr id="57" name="Imagen 56" descr="Logotipo, Icono&#10;&#10;Descripción generada automáticamente">
              <a:extLst>
                <a:ext uri="{FF2B5EF4-FFF2-40B4-BE49-F238E27FC236}">
                  <a16:creationId xmlns:a16="http://schemas.microsoft.com/office/drawing/2014/main" id="{E7CE9644-2569-0B79-4110-EB27A6CC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4467" y="455555"/>
              <a:ext cx="482291" cy="473072"/>
            </a:xfrm>
            <a:prstGeom prst="rect">
              <a:avLst/>
            </a:prstGeom>
          </p:spPr>
        </p:pic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379C026-97A8-F95C-3DAC-3408AE33BF11}"/>
              </a:ext>
            </a:extLst>
          </p:cNvPr>
          <p:cNvCxnSpPr>
            <a:cxnSpLocks/>
          </p:cNvCxnSpPr>
          <p:nvPr/>
        </p:nvCxnSpPr>
        <p:spPr>
          <a:xfrm>
            <a:off x="1711715" y="2929465"/>
            <a:ext cx="57310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2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2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29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9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28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29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29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28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0168" y="1722447"/>
            <a:ext cx="6134989" cy="2030408"/>
          </a:xfrm>
        </p:spPr>
        <p:txBody>
          <a:bodyPr>
            <a:normAutofit/>
          </a:bodyPr>
          <a:lstStyle/>
          <a:p>
            <a:r>
              <a:rPr lang="en-US" b="1" dirty="0"/>
              <a:t>Who is our client?</a:t>
            </a:r>
          </a:p>
          <a:p>
            <a:pPr marL="800100" lvl="1" indent="-285750"/>
            <a:r>
              <a:rPr lang="en-US" b="1" dirty="0"/>
              <a:t>Wealthy individuals: </a:t>
            </a:r>
            <a:r>
              <a:rPr lang="en-US" dirty="0"/>
              <a:t>our client is a high-net-worth individual with substantial capital to invest</a:t>
            </a:r>
          </a:p>
          <a:p>
            <a:pPr marL="800100" lvl="1" indent="-285750"/>
            <a:r>
              <a:rPr lang="en-US" b="1" dirty="0"/>
              <a:t>Investment goal</a:t>
            </a:r>
            <a:r>
              <a:rPr lang="en-US" dirty="0"/>
              <a:t>: She seeks to maximize their returns through strategic trading on the foreign exchange market</a:t>
            </a:r>
          </a:p>
          <a:p>
            <a:pPr marL="800100" lvl="1" indent="-285750"/>
            <a:r>
              <a:rPr lang="en-US" b="1" dirty="0"/>
              <a:t>Risk Tolerance: </a:t>
            </a:r>
            <a:r>
              <a:rPr lang="en-US" dirty="0"/>
              <a:t>While aiming for high returns, she is also mindful of risk and prefers well-researched and data-driven strategies</a:t>
            </a:r>
          </a:p>
          <a:p>
            <a:pPr marL="800100" lvl="1" indent="-285750"/>
            <a:r>
              <a:rPr lang="en-US" b="1" dirty="0"/>
              <a:t>Deposit: </a:t>
            </a:r>
            <a:r>
              <a:rPr lang="en-US" dirty="0"/>
              <a:t>10’000$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34" y="716801"/>
            <a:ext cx="3989438" cy="1080736"/>
          </a:xfrm>
        </p:spPr>
        <p:txBody>
          <a:bodyPr/>
          <a:lstStyle/>
          <a:p>
            <a:r>
              <a:rPr lang="es-ES" dirty="0"/>
              <a:t>CLIENT </a:t>
            </a:r>
            <a:r>
              <a:rPr lang="es-ES" dirty="0">
                <a:solidFill>
                  <a:schemeClr val="accent1"/>
                </a:solidFill>
              </a:rPr>
              <a:t>PROFILE</a:t>
            </a:r>
            <a:endParaRPr lang="en-US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A45DA4D3-BAB2-C273-2102-0391B1B4E79F}"/>
              </a:ext>
            </a:extLst>
          </p:cNvPr>
          <p:cNvGrpSpPr/>
          <p:nvPr/>
        </p:nvGrpSpPr>
        <p:grpSpPr>
          <a:xfrm>
            <a:off x="464894" y="109480"/>
            <a:ext cx="8145135" cy="4794183"/>
            <a:chOff x="464894" y="109480"/>
            <a:chExt cx="8145135" cy="4794183"/>
          </a:xfrm>
        </p:grpSpPr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919552B8-020A-A43A-20AB-55AA56626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28875">
              <a:off x="1681084" y="109480"/>
              <a:ext cx="942715" cy="1021539"/>
            </a:xfrm>
            <a:prstGeom prst="rect">
              <a:avLst/>
            </a:prstGeom>
          </p:spPr>
        </p:pic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E3A19012-FB0B-7134-E7C4-0C12E78D6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24016">
              <a:off x="7925986" y="3916803"/>
              <a:ext cx="684043" cy="986860"/>
            </a:xfrm>
            <a:prstGeom prst="rect">
              <a:avLst/>
            </a:prstGeom>
          </p:spPr>
        </p:pic>
        <p:pic>
          <p:nvPicPr>
            <p:cNvPr id="36" name="Imagen 35" descr="Un globo de colores&#10;&#10;Descripción generada automáticamente con confianza baja">
              <a:extLst>
                <a:ext uri="{FF2B5EF4-FFF2-40B4-BE49-F238E27FC236}">
                  <a16:creationId xmlns:a16="http://schemas.microsoft.com/office/drawing/2014/main" id="{F3D0B4EB-EC98-2D90-3AB4-05CC750D3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4161" flipH="1">
              <a:off x="5114596" y="227548"/>
              <a:ext cx="497096" cy="379081"/>
            </a:xfrm>
            <a:prstGeom prst="rect">
              <a:avLst/>
            </a:prstGeom>
          </p:spPr>
        </p:pic>
        <p:pic>
          <p:nvPicPr>
            <p:cNvPr id="37" name="Imagen 36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2F851128-F3E6-056C-7365-E9D7F78A2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4894" y="928480"/>
              <a:ext cx="420780" cy="45672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3B712549-FED2-CD46-3DC9-8BAA837950F8}"/>
              </a:ext>
            </a:extLst>
          </p:cNvPr>
          <p:cNvGrpSpPr/>
          <p:nvPr/>
        </p:nvGrpSpPr>
        <p:grpSpPr>
          <a:xfrm>
            <a:off x="862866" y="1131081"/>
            <a:ext cx="7949834" cy="3846516"/>
            <a:chOff x="862866" y="1131081"/>
            <a:chExt cx="7949834" cy="3846516"/>
          </a:xfrm>
        </p:grpSpPr>
        <p:pic>
          <p:nvPicPr>
            <p:cNvPr id="39" name="Imagen 38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F979310D-3DCA-A0B9-3D88-FF65AA366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8198" y="1131081"/>
              <a:ext cx="494502" cy="511171"/>
            </a:xfrm>
            <a:prstGeom prst="rect">
              <a:avLst/>
            </a:prstGeom>
          </p:spPr>
        </p:pic>
        <p:pic>
          <p:nvPicPr>
            <p:cNvPr id="40" name="Imagen 39" descr="Imagen que contiene Patrón de fondo&#10;&#10;Descripción generada automáticamente">
              <a:extLst>
                <a:ext uri="{FF2B5EF4-FFF2-40B4-BE49-F238E27FC236}">
                  <a16:creationId xmlns:a16="http://schemas.microsoft.com/office/drawing/2014/main" id="{C48CCE20-21EA-AA70-9CB0-DD7872F1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8307" y="4410233"/>
              <a:ext cx="281272" cy="567364"/>
            </a:xfrm>
            <a:prstGeom prst="rect">
              <a:avLst/>
            </a:prstGeom>
          </p:spPr>
        </p:pic>
        <p:pic>
          <p:nvPicPr>
            <p:cNvPr id="41" name="Imagen 40" descr="Dibujo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7E14C119-DC70-8E73-3EA2-448C4CC06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42737" flipH="1">
              <a:off x="5883499" y="4355007"/>
              <a:ext cx="565406" cy="351389"/>
            </a:xfrm>
            <a:prstGeom prst="rect">
              <a:avLst/>
            </a:prstGeom>
          </p:spPr>
        </p:pic>
        <p:pic>
          <p:nvPicPr>
            <p:cNvPr id="42" name="Imagen 41" descr="Un globo amarillo&#10;&#10;Descripción generada automáticamente con confianza media">
              <a:extLst>
                <a:ext uri="{FF2B5EF4-FFF2-40B4-BE49-F238E27FC236}">
                  <a16:creationId xmlns:a16="http://schemas.microsoft.com/office/drawing/2014/main" id="{7CD76EB3-DA00-5180-768C-7AE386B5E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2866" y="1378216"/>
              <a:ext cx="365768" cy="528073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59A7309-B5FF-D3C4-5C13-6AE3D0CCA695}"/>
              </a:ext>
            </a:extLst>
          </p:cNvPr>
          <p:cNvGrpSpPr/>
          <p:nvPr/>
        </p:nvGrpSpPr>
        <p:grpSpPr>
          <a:xfrm>
            <a:off x="1166167" y="455408"/>
            <a:ext cx="7449759" cy="4355077"/>
            <a:chOff x="1166167" y="455408"/>
            <a:chExt cx="7449759" cy="4355077"/>
          </a:xfrm>
        </p:grpSpPr>
        <p:pic>
          <p:nvPicPr>
            <p:cNvPr id="44" name="Gráfico 43">
              <a:extLst>
                <a:ext uri="{FF2B5EF4-FFF2-40B4-BE49-F238E27FC236}">
                  <a16:creationId xmlns:a16="http://schemas.microsoft.com/office/drawing/2014/main" id="{D60BF896-DB01-87C3-76CF-E9045206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913196" flipV="1">
              <a:off x="1166167" y="3919258"/>
              <a:ext cx="822458" cy="891227"/>
            </a:xfrm>
            <a:prstGeom prst="rect">
              <a:avLst/>
            </a:prstGeom>
          </p:spPr>
        </p:pic>
        <p:pic>
          <p:nvPicPr>
            <p:cNvPr id="47" name="Imagen 46" descr="Dibujo de la tierra desde el espacio&#10;&#10;Descripción generada automáticamente con confianza baja">
              <a:extLst>
                <a:ext uri="{FF2B5EF4-FFF2-40B4-BE49-F238E27FC236}">
                  <a16:creationId xmlns:a16="http://schemas.microsoft.com/office/drawing/2014/main" id="{C1B935C5-75CF-77A9-67C4-A3F910DA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49516" y="1538236"/>
              <a:ext cx="566410" cy="385071"/>
            </a:xfrm>
            <a:prstGeom prst="rect">
              <a:avLst/>
            </a:prstGeom>
          </p:spPr>
        </p:pic>
        <p:pic>
          <p:nvPicPr>
            <p:cNvPr id="48" name="Imagen 47" descr="Logotipo, Icono&#10;&#10;Descripción generada automáticamente">
              <a:extLst>
                <a:ext uri="{FF2B5EF4-FFF2-40B4-BE49-F238E27FC236}">
                  <a16:creationId xmlns:a16="http://schemas.microsoft.com/office/drawing/2014/main" id="{846FCE0F-BFCD-9756-6665-9D4F01E5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95645" y="455408"/>
              <a:ext cx="482291" cy="473072"/>
            </a:xfrm>
            <a:prstGeom prst="rect">
              <a:avLst/>
            </a:prstGeom>
          </p:spPr>
        </p:pic>
      </p:grpSp>
      <p:pic>
        <p:nvPicPr>
          <p:cNvPr id="1026" name="Picture 2" descr="Person icon with money bag dollar woman symbol Vector Image">
            <a:extLst>
              <a:ext uri="{FF2B5EF4-FFF2-40B4-BE49-F238E27FC236}">
                <a16:creationId xmlns:a16="http://schemas.microsoft.com/office/drawing/2014/main" id="{967D39F4-ACD7-F139-07BF-C48A8CBB6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2" t="5476" r="15774" b="14256"/>
          <a:stretch/>
        </p:blipFill>
        <p:spPr bwMode="auto">
          <a:xfrm>
            <a:off x="497804" y="1099901"/>
            <a:ext cx="2085074" cy="26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2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2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29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9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28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29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29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28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CLIENT </a:t>
            </a:r>
            <a:r>
              <a:rPr lang="es-ES" dirty="0">
                <a:solidFill>
                  <a:schemeClr val="accent1"/>
                </a:solidFill>
              </a:rPr>
              <a:t>EXPECTATION</a:t>
            </a:r>
            <a:br>
              <a:rPr lang="es-ES" dirty="0">
                <a:solidFill>
                  <a:schemeClr val="accent1"/>
                </a:solidFill>
              </a:rPr>
            </a:br>
            <a:r>
              <a:rPr lang="es-ES" dirty="0">
                <a:solidFill>
                  <a:schemeClr val="accent1"/>
                </a:solidFill>
              </a:rPr>
              <a:t>(</a:t>
            </a:r>
            <a:r>
              <a:rPr lang="es-ES" dirty="0" err="1">
                <a:solidFill>
                  <a:schemeClr val="accent1"/>
                </a:solidFill>
              </a:rPr>
              <a:t>expert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advice</a:t>
            </a:r>
            <a:r>
              <a:rPr lang="es-ES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185386-F46A-47AF-8D8C-7E2C93965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02030" y="2758636"/>
            <a:ext cx="2444540" cy="719189"/>
          </a:xfrm>
        </p:spPr>
        <p:txBody>
          <a:bodyPr/>
          <a:lstStyle/>
          <a:p>
            <a:r>
              <a:rPr lang="en-US" dirty="0"/>
              <a:t>Client expect us to apply various machine learning models to different trading strategies across six major forex pairs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D538B2-763C-4ABF-89E4-F1F2A316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7011" y="2777649"/>
            <a:ext cx="2444540" cy="719189"/>
          </a:xfrm>
        </p:spPr>
        <p:txBody>
          <a:bodyPr/>
          <a:lstStyle/>
          <a:p>
            <a:r>
              <a:rPr lang="en-US" dirty="0"/>
              <a:t>Client look for actionable trading strategies tailored to current market conditions and their investment goals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AA76D7-703B-430D-8643-F79CEA4E7B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-12927" y="2027669"/>
            <a:ext cx="2266333" cy="392482"/>
          </a:xfrm>
        </p:spPr>
        <p:txBody>
          <a:bodyPr/>
          <a:lstStyle/>
          <a:p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E4FF4A-BAA5-4B25-ACE6-07A823BC9BE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85077" y="2027669"/>
            <a:ext cx="2935440" cy="392482"/>
          </a:xfrm>
        </p:spPr>
        <p:txBody>
          <a:bodyPr/>
          <a:lstStyle/>
          <a:p>
            <a:r>
              <a:rPr lang="es-ES" dirty="0" err="1"/>
              <a:t>Strategic</a:t>
            </a:r>
            <a:r>
              <a:rPr lang="es-ES" dirty="0"/>
              <a:t> </a:t>
            </a:r>
            <a:r>
              <a:rPr lang="es-ES" dirty="0" err="1"/>
              <a:t>recommendations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0AFAEC-DB79-4682-8D61-FEF2BB95CE1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534725" y="2750282"/>
            <a:ext cx="2444540" cy="719189"/>
          </a:xfrm>
        </p:spPr>
        <p:txBody>
          <a:bodyPr/>
          <a:lstStyle/>
          <a:p>
            <a:r>
              <a:rPr lang="en-US" dirty="0"/>
              <a:t>Client want detailed performance metrics to evaluate the effectiveness of each strategy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F1E6C2-1D39-471C-ABC2-A396A3C5084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623829" y="2013342"/>
            <a:ext cx="2266333" cy="392482"/>
          </a:xfrm>
        </p:spPr>
        <p:txBody>
          <a:bodyPr/>
          <a:lstStyle/>
          <a:p>
            <a:r>
              <a:rPr lang="es-ES" dirty="0"/>
              <a:t>Performance </a:t>
            </a:r>
            <a:r>
              <a:rPr lang="es-ES" dirty="0" err="1"/>
              <a:t>metrics</a:t>
            </a:r>
            <a:endParaRPr lang="en-US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1E6557-0309-4FCB-2189-D9894C99B3F8}"/>
              </a:ext>
            </a:extLst>
          </p:cNvPr>
          <p:cNvCxnSpPr>
            <a:cxnSpLocks/>
          </p:cNvCxnSpPr>
          <p:nvPr/>
        </p:nvCxnSpPr>
        <p:spPr>
          <a:xfrm>
            <a:off x="674590" y="2016240"/>
            <a:ext cx="671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3903CAD-4F1B-182E-C54E-29AF7858D7D7}"/>
              </a:ext>
            </a:extLst>
          </p:cNvPr>
          <p:cNvCxnSpPr>
            <a:cxnSpLocks/>
          </p:cNvCxnSpPr>
          <p:nvPr/>
        </p:nvCxnSpPr>
        <p:spPr>
          <a:xfrm>
            <a:off x="3155338" y="2027669"/>
            <a:ext cx="671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BCF6378-B18A-4162-C5C5-571AF1B10C38}"/>
              </a:ext>
            </a:extLst>
          </p:cNvPr>
          <p:cNvCxnSpPr>
            <a:cxnSpLocks/>
          </p:cNvCxnSpPr>
          <p:nvPr/>
        </p:nvCxnSpPr>
        <p:spPr>
          <a:xfrm>
            <a:off x="5320774" y="2027669"/>
            <a:ext cx="671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CFCE591-5BBE-B172-B1AB-9F3E01DFA738}"/>
              </a:ext>
            </a:extLst>
          </p:cNvPr>
          <p:cNvGrpSpPr/>
          <p:nvPr/>
        </p:nvGrpSpPr>
        <p:grpSpPr>
          <a:xfrm>
            <a:off x="5441082" y="1632016"/>
            <a:ext cx="344233" cy="344614"/>
            <a:chOff x="7730680" y="2944272"/>
            <a:chExt cx="344233" cy="344614"/>
          </a:xfrm>
          <a:solidFill>
            <a:schemeClr val="accent1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ABAC14CA-41F6-0E6A-721E-687C72ED5FC3}"/>
                </a:ext>
              </a:extLst>
            </p:cNvPr>
            <p:cNvSpPr/>
            <p:nvPr/>
          </p:nvSpPr>
          <p:spPr>
            <a:xfrm>
              <a:off x="7730680" y="3142773"/>
              <a:ext cx="332612" cy="146113"/>
            </a:xfrm>
            <a:custGeom>
              <a:avLst/>
              <a:gdLst>
                <a:gd name="connsiteX0" fmla="*/ 171244 w 332612"/>
                <a:gd name="connsiteY0" fmla="*/ 145909 h 146113"/>
                <a:gd name="connsiteX1" fmla="*/ 285544 w 332612"/>
                <a:gd name="connsiteY1" fmla="*/ 101999 h 146113"/>
                <a:gd name="connsiteX2" fmla="*/ 317167 w 332612"/>
                <a:gd name="connsiteY2" fmla="*/ 124192 h 146113"/>
                <a:gd name="connsiteX3" fmla="*/ 332502 w 332612"/>
                <a:gd name="connsiteY3" fmla="*/ 20941 h 146113"/>
                <a:gd name="connsiteX4" fmla="*/ 240776 w 332612"/>
                <a:gd name="connsiteY4" fmla="*/ 70757 h 146113"/>
                <a:gd name="connsiteX5" fmla="*/ 268589 w 332612"/>
                <a:gd name="connsiteY5" fmla="*/ 89807 h 146113"/>
                <a:gd name="connsiteX6" fmla="*/ 170577 w 332612"/>
                <a:gd name="connsiteY6" fmla="*/ 125621 h 146113"/>
                <a:gd name="connsiteX7" fmla="*/ 19701 w 332612"/>
                <a:gd name="connsiteY7" fmla="*/ -205 h 146113"/>
                <a:gd name="connsiteX8" fmla="*/ -111 w 332612"/>
                <a:gd name="connsiteY8" fmla="*/ 3320 h 146113"/>
                <a:gd name="connsiteX9" fmla="*/ 171244 w 332612"/>
                <a:gd name="connsiteY9" fmla="*/ 145909 h 14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612" h="146113">
                  <a:moveTo>
                    <a:pt x="171244" y="145909"/>
                  </a:moveTo>
                  <a:cubicBezTo>
                    <a:pt x="213411" y="145614"/>
                    <a:pt x="254025" y="130002"/>
                    <a:pt x="285544" y="101999"/>
                  </a:cubicBezTo>
                  <a:lnTo>
                    <a:pt x="317167" y="124192"/>
                  </a:lnTo>
                  <a:lnTo>
                    <a:pt x="332502" y="20941"/>
                  </a:lnTo>
                  <a:lnTo>
                    <a:pt x="240776" y="70757"/>
                  </a:lnTo>
                  <a:lnTo>
                    <a:pt x="268589" y="89807"/>
                  </a:lnTo>
                  <a:cubicBezTo>
                    <a:pt x="241100" y="112819"/>
                    <a:pt x="206429" y="125487"/>
                    <a:pt x="170577" y="125621"/>
                  </a:cubicBezTo>
                  <a:cubicBezTo>
                    <a:pt x="96767" y="124878"/>
                    <a:pt x="33693" y="72271"/>
                    <a:pt x="19701" y="-205"/>
                  </a:cubicBezTo>
                  <a:lnTo>
                    <a:pt x="-111" y="3320"/>
                  </a:lnTo>
                  <a:cubicBezTo>
                    <a:pt x="15596" y="85692"/>
                    <a:pt x="87385" y="145433"/>
                    <a:pt x="171244" y="145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DF9870E7-4B36-787F-FCEF-81CB27CFD8CF}"/>
                </a:ext>
              </a:extLst>
            </p:cNvPr>
            <p:cNvSpPr/>
            <p:nvPr/>
          </p:nvSpPr>
          <p:spPr>
            <a:xfrm>
              <a:off x="7892605" y="3106197"/>
              <a:ext cx="20383" cy="20384"/>
            </a:xfrm>
            <a:custGeom>
              <a:avLst/>
              <a:gdLst>
                <a:gd name="connsiteX0" fmla="*/ 9986 w 20383"/>
                <a:gd name="connsiteY0" fmla="*/ 20179 h 20384"/>
                <a:gd name="connsiteX1" fmla="*/ 20272 w 20383"/>
                <a:gd name="connsiteY1" fmla="*/ 10083 h 20384"/>
                <a:gd name="connsiteX2" fmla="*/ 10176 w 20383"/>
                <a:gd name="connsiteY2" fmla="*/ -204 h 20384"/>
                <a:gd name="connsiteX3" fmla="*/ -111 w 20383"/>
                <a:gd name="connsiteY3" fmla="*/ 9892 h 20384"/>
                <a:gd name="connsiteX4" fmla="*/ -111 w 20383"/>
                <a:gd name="connsiteY4" fmla="*/ 10083 h 20384"/>
                <a:gd name="connsiteX5" fmla="*/ 9986 w 20383"/>
                <a:gd name="connsiteY5" fmla="*/ 20179 h 2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83" h="20384">
                  <a:moveTo>
                    <a:pt x="9986" y="20179"/>
                  </a:moveTo>
                  <a:cubicBezTo>
                    <a:pt x="15615" y="20227"/>
                    <a:pt x="20215" y="15712"/>
                    <a:pt x="20272" y="10083"/>
                  </a:cubicBezTo>
                  <a:cubicBezTo>
                    <a:pt x="20320" y="4454"/>
                    <a:pt x="15805" y="-147"/>
                    <a:pt x="10176" y="-204"/>
                  </a:cubicBezTo>
                  <a:cubicBezTo>
                    <a:pt x="4546" y="-252"/>
                    <a:pt x="-54" y="4263"/>
                    <a:pt x="-111" y="9892"/>
                  </a:cubicBezTo>
                  <a:cubicBezTo>
                    <a:pt x="-111" y="9959"/>
                    <a:pt x="-111" y="10016"/>
                    <a:pt x="-111" y="10083"/>
                  </a:cubicBezTo>
                  <a:cubicBezTo>
                    <a:pt x="-111" y="15655"/>
                    <a:pt x="4413" y="20179"/>
                    <a:pt x="9986" y="201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FBAEF736-80FE-0629-13BA-04C47BC6EDEA}"/>
                </a:ext>
              </a:extLst>
            </p:cNvPr>
            <p:cNvSpPr/>
            <p:nvPr/>
          </p:nvSpPr>
          <p:spPr>
            <a:xfrm>
              <a:off x="7974139" y="3045904"/>
              <a:ext cx="40385" cy="40385"/>
            </a:xfrm>
            <a:custGeom>
              <a:avLst/>
              <a:gdLst>
                <a:gd name="connsiteX0" fmla="*/ 40275 w 40385"/>
                <a:gd name="connsiteY0" fmla="*/ 40181 h 40385"/>
                <a:gd name="connsiteX1" fmla="*/ 40275 w 40385"/>
                <a:gd name="connsiteY1" fmla="*/ -205 h 40385"/>
                <a:gd name="connsiteX2" fmla="*/ -111 w 40385"/>
                <a:gd name="connsiteY2" fmla="*/ -205 h 40385"/>
                <a:gd name="connsiteX3" fmla="*/ -111 w 40385"/>
                <a:gd name="connsiteY3" fmla="*/ 19988 h 40385"/>
                <a:gd name="connsiteX4" fmla="*/ 20082 w 40385"/>
                <a:gd name="connsiteY4" fmla="*/ 40181 h 4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5" h="40385">
                  <a:moveTo>
                    <a:pt x="40275" y="40181"/>
                  </a:moveTo>
                  <a:lnTo>
                    <a:pt x="40275" y="-205"/>
                  </a:lnTo>
                  <a:lnTo>
                    <a:pt x="-111" y="-205"/>
                  </a:lnTo>
                  <a:lnTo>
                    <a:pt x="-111" y="19988"/>
                  </a:lnTo>
                  <a:cubicBezTo>
                    <a:pt x="-111" y="31142"/>
                    <a:pt x="8928" y="40181"/>
                    <a:pt x="20082" y="401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AF3703AE-586E-DFA0-F039-0BDF37D4A26D}"/>
                </a:ext>
              </a:extLst>
            </p:cNvPr>
            <p:cNvSpPr/>
            <p:nvPr/>
          </p:nvSpPr>
          <p:spPr>
            <a:xfrm>
              <a:off x="7790972" y="3045904"/>
              <a:ext cx="223552" cy="141446"/>
            </a:xfrm>
            <a:custGeom>
              <a:avLst/>
              <a:gdLst>
                <a:gd name="connsiteX0" fmla="*/ -111 w 223552"/>
                <a:gd name="connsiteY0" fmla="*/ 80567 h 141446"/>
                <a:gd name="connsiteX1" fmla="*/ 20083 w 223552"/>
                <a:gd name="connsiteY1" fmla="*/ 80567 h 141446"/>
                <a:gd name="connsiteX2" fmla="*/ 60468 w 223552"/>
                <a:gd name="connsiteY2" fmla="*/ 120953 h 141446"/>
                <a:gd name="connsiteX3" fmla="*/ 60468 w 223552"/>
                <a:gd name="connsiteY3" fmla="*/ 121048 h 141446"/>
                <a:gd name="connsiteX4" fmla="*/ 60468 w 223552"/>
                <a:gd name="connsiteY4" fmla="*/ 141242 h 141446"/>
                <a:gd name="connsiteX5" fmla="*/ 162862 w 223552"/>
                <a:gd name="connsiteY5" fmla="*/ 141242 h 141446"/>
                <a:gd name="connsiteX6" fmla="*/ 162862 w 223552"/>
                <a:gd name="connsiteY6" fmla="*/ 121048 h 141446"/>
                <a:gd name="connsiteX7" fmla="*/ 203153 w 223552"/>
                <a:gd name="connsiteY7" fmla="*/ 80567 h 141446"/>
                <a:gd name="connsiteX8" fmla="*/ 203248 w 223552"/>
                <a:gd name="connsiteY8" fmla="*/ 80567 h 141446"/>
                <a:gd name="connsiteX9" fmla="*/ 223441 w 223552"/>
                <a:gd name="connsiteY9" fmla="*/ 80567 h 141446"/>
                <a:gd name="connsiteX10" fmla="*/ 223441 w 223552"/>
                <a:gd name="connsiteY10" fmla="*/ 60374 h 141446"/>
                <a:gd name="connsiteX11" fmla="*/ 203248 w 223552"/>
                <a:gd name="connsiteY11" fmla="*/ 60374 h 141446"/>
                <a:gd name="connsiteX12" fmla="*/ 162862 w 223552"/>
                <a:gd name="connsiteY12" fmla="*/ 19988 h 141446"/>
                <a:gd name="connsiteX13" fmla="*/ 162862 w 223552"/>
                <a:gd name="connsiteY13" fmla="*/ -205 h 141446"/>
                <a:gd name="connsiteX14" fmla="*/ 60468 w 223552"/>
                <a:gd name="connsiteY14" fmla="*/ -205 h 141446"/>
                <a:gd name="connsiteX15" fmla="*/ 60468 w 223552"/>
                <a:gd name="connsiteY15" fmla="*/ 19988 h 141446"/>
                <a:gd name="connsiteX16" fmla="*/ 20083 w 223552"/>
                <a:gd name="connsiteY16" fmla="*/ 60374 h 141446"/>
                <a:gd name="connsiteX17" fmla="*/ -111 w 223552"/>
                <a:gd name="connsiteY17" fmla="*/ 60374 h 141446"/>
                <a:gd name="connsiteX18" fmla="*/ 111618 w 223552"/>
                <a:gd name="connsiteY18" fmla="*/ 39991 h 141446"/>
                <a:gd name="connsiteX19" fmla="*/ 142098 w 223552"/>
                <a:gd name="connsiteY19" fmla="*/ 70280 h 141446"/>
                <a:gd name="connsiteX20" fmla="*/ 111808 w 223552"/>
                <a:gd name="connsiteY20" fmla="*/ 100760 h 141446"/>
                <a:gd name="connsiteX21" fmla="*/ 81328 w 223552"/>
                <a:gd name="connsiteY21" fmla="*/ 70471 h 141446"/>
                <a:gd name="connsiteX22" fmla="*/ 81328 w 223552"/>
                <a:gd name="connsiteY22" fmla="*/ 70376 h 141446"/>
                <a:gd name="connsiteX23" fmla="*/ 111618 w 223552"/>
                <a:gd name="connsiteY23" fmla="*/ 39991 h 14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3552" h="141446">
                  <a:moveTo>
                    <a:pt x="-111" y="80567"/>
                  </a:moveTo>
                  <a:lnTo>
                    <a:pt x="20083" y="80567"/>
                  </a:lnTo>
                  <a:cubicBezTo>
                    <a:pt x="42390" y="80567"/>
                    <a:pt x="60468" y="98646"/>
                    <a:pt x="60468" y="120953"/>
                  </a:cubicBezTo>
                  <a:cubicBezTo>
                    <a:pt x="60468" y="120982"/>
                    <a:pt x="60468" y="121020"/>
                    <a:pt x="60468" y="121048"/>
                  </a:cubicBezTo>
                  <a:lnTo>
                    <a:pt x="60468" y="141242"/>
                  </a:lnTo>
                  <a:lnTo>
                    <a:pt x="162862" y="141242"/>
                  </a:lnTo>
                  <a:lnTo>
                    <a:pt x="162862" y="121048"/>
                  </a:lnTo>
                  <a:cubicBezTo>
                    <a:pt x="162815" y="98741"/>
                    <a:pt x="180845" y="80624"/>
                    <a:pt x="203153" y="80567"/>
                  </a:cubicBezTo>
                  <a:cubicBezTo>
                    <a:pt x="203181" y="80567"/>
                    <a:pt x="203220" y="80567"/>
                    <a:pt x="203248" y="80567"/>
                  </a:cubicBezTo>
                  <a:lnTo>
                    <a:pt x="223441" y="80567"/>
                  </a:lnTo>
                  <a:lnTo>
                    <a:pt x="223441" y="60374"/>
                  </a:lnTo>
                  <a:lnTo>
                    <a:pt x="203248" y="60374"/>
                  </a:lnTo>
                  <a:cubicBezTo>
                    <a:pt x="180941" y="60374"/>
                    <a:pt x="162862" y="42296"/>
                    <a:pt x="162862" y="19988"/>
                  </a:cubicBezTo>
                  <a:lnTo>
                    <a:pt x="162862" y="-205"/>
                  </a:lnTo>
                  <a:lnTo>
                    <a:pt x="60468" y="-205"/>
                  </a:lnTo>
                  <a:lnTo>
                    <a:pt x="60468" y="19988"/>
                  </a:lnTo>
                  <a:cubicBezTo>
                    <a:pt x="60468" y="42296"/>
                    <a:pt x="42390" y="60374"/>
                    <a:pt x="20083" y="60374"/>
                  </a:cubicBezTo>
                  <a:lnTo>
                    <a:pt x="-111" y="60374"/>
                  </a:lnTo>
                  <a:close/>
                  <a:moveTo>
                    <a:pt x="111618" y="39991"/>
                  </a:moveTo>
                  <a:cubicBezTo>
                    <a:pt x="128400" y="39934"/>
                    <a:pt x="142040" y="53497"/>
                    <a:pt x="142098" y="70280"/>
                  </a:cubicBezTo>
                  <a:cubicBezTo>
                    <a:pt x="142155" y="87063"/>
                    <a:pt x="128591" y="100703"/>
                    <a:pt x="111808" y="100760"/>
                  </a:cubicBezTo>
                  <a:cubicBezTo>
                    <a:pt x="95025" y="100817"/>
                    <a:pt x="81385" y="87254"/>
                    <a:pt x="81328" y="70471"/>
                  </a:cubicBezTo>
                  <a:cubicBezTo>
                    <a:pt x="81328" y="70442"/>
                    <a:pt x="81328" y="70404"/>
                    <a:pt x="81328" y="70376"/>
                  </a:cubicBezTo>
                  <a:cubicBezTo>
                    <a:pt x="81328" y="53631"/>
                    <a:pt x="94873" y="40048"/>
                    <a:pt x="111618" y="3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64DEC4F8-BB34-C683-F6F6-5A7AA4F430F0}"/>
                </a:ext>
              </a:extLst>
            </p:cNvPr>
            <p:cNvSpPr/>
            <p:nvPr/>
          </p:nvSpPr>
          <p:spPr>
            <a:xfrm>
              <a:off x="7974139" y="3147059"/>
              <a:ext cx="40385" cy="40291"/>
            </a:xfrm>
            <a:custGeom>
              <a:avLst/>
              <a:gdLst>
                <a:gd name="connsiteX0" fmla="*/ -111 w 40385"/>
                <a:gd name="connsiteY0" fmla="*/ 19893 h 40291"/>
                <a:gd name="connsiteX1" fmla="*/ -111 w 40385"/>
                <a:gd name="connsiteY1" fmla="*/ 40087 h 40291"/>
                <a:gd name="connsiteX2" fmla="*/ 40275 w 40385"/>
                <a:gd name="connsiteY2" fmla="*/ 40087 h 40291"/>
                <a:gd name="connsiteX3" fmla="*/ 40275 w 40385"/>
                <a:gd name="connsiteY3" fmla="*/ -204 h 40291"/>
                <a:gd name="connsiteX4" fmla="*/ 20082 w 40385"/>
                <a:gd name="connsiteY4" fmla="*/ -204 h 40291"/>
                <a:gd name="connsiteX5" fmla="*/ -111 w 40385"/>
                <a:gd name="connsiteY5" fmla="*/ 19798 h 40291"/>
                <a:gd name="connsiteX6" fmla="*/ -111 w 40385"/>
                <a:gd name="connsiteY6" fmla="*/ 19893 h 4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85" h="40291">
                  <a:moveTo>
                    <a:pt x="-111" y="19893"/>
                  </a:moveTo>
                  <a:lnTo>
                    <a:pt x="-111" y="40087"/>
                  </a:lnTo>
                  <a:lnTo>
                    <a:pt x="40275" y="40087"/>
                  </a:lnTo>
                  <a:lnTo>
                    <a:pt x="40275" y="-204"/>
                  </a:lnTo>
                  <a:lnTo>
                    <a:pt x="20082" y="-204"/>
                  </a:lnTo>
                  <a:cubicBezTo>
                    <a:pt x="8985" y="-262"/>
                    <a:pt x="-54" y="8702"/>
                    <a:pt x="-111" y="19798"/>
                  </a:cubicBezTo>
                  <a:cubicBezTo>
                    <a:pt x="-111" y="19827"/>
                    <a:pt x="-111" y="19865"/>
                    <a:pt x="-111" y="19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221020AF-BD3B-DC70-4CD8-D2E7D496E849}"/>
                </a:ext>
              </a:extLst>
            </p:cNvPr>
            <p:cNvSpPr/>
            <p:nvPr/>
          </p:nvSpPr>
          <p:spPr>
            <a:xfrm>
              <a:off x="7790972" y="3045904"/>
              <a:ext cx="40386" cy="40385"/>
            </a:xfrm>
            <a:custGeom>
              <a:avLst/>
              <a:gdLst>
                <a:gd name="connsiteX0" fmla="*/ 40276 w 40386"/>
                <a:gd name="connsiteY0" fmla="*/ 19988 h 40385"/>
                <a:gd name="connsiteX1" fmla="*/ 40276 w 40386"/>
                <a:gd name="connsiteY1" fmla="*/ -205 h 40385"/>
                <a:gd name="connsiteX2" fmla="*/ -111 w 40386"/>
                <a:gd name="connsiteY2" fmla="*/ -205 h 40385"/>
                <a:gd name="connsiteX3" fmla="*/ -111 w 40386"/>
                <a:gd name="connsiteY3" fmla="*/ 40181 h 40385"/>
                <a:gd name="connsiteX4" fmla="*/ 20083 w 40386"/>
                <a:gd name="connsiteY4" fmla="*/ 40181 h 40385"/>
                <a:gd name="connsiteX5" fmla="*/ 40276 w 40386"/>
                <a:gd name="connsiteY5" fmla="*/ 19988 h 4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86" h="40385">
                  <a:moveTo>
                    <a:pt x="40276" y="19988"/>
                  </a:moveTo>
                  <a:lnTo>
                    <a:pt x="40276" y="-205"/>
                  </a:lnTo>
                  <a:lnTo>
                    <a:pt x="-111" y="-205"/>
                  </a:lnTo>
                  <a:lnTo>
                    <a:pt x="-111" y="40181"/>
                  </a:lnTo>
                  <a:lnTo>
                    <a:pt x="20083" y="40181"/>
                  </a:lnTo>
                  <a:cubicBezTo>
                    <a:pt x="31236" y="40181"/>
                    <a:pt x="40276" y="31142"/>
                    <a:pt x="40276" y="19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609AA8D6-611D-654C-82F2-27C190C0A23E}"/>
                </a:ext>
              </a:extLst>
            </p:cNvPr>
            <p:cNvSpPr/>
            <p:nvPr/>
          </p:nvSpPr>
          <p:spPr>
            <a:xfrm>
              <a:off x="7790972" y="3146964"/>
              <a:ext cx="40386" cy="40386"/>
            </a:xfrm>
            <a:custGeom>
              <a:avLst/>
              <a:gdLst>
                <a:gd name="connsiteX0" fmla="*/ -111 w 40386"/>
                <a:gd name="connsiteY0" fmla="*/ 40182 h 40386"/>
                <a:gd name="connsiteX1" fmla="*/ 40276 w 40386"/>
                <a:gd name="connsiteY1" fmla="*/ 40182 h 40386"/>
                <a:gd name="connsiteX2" fmla="*/ 40276 w 40386"/>
                <a:gd name="connsiteY2" fmla="*/ 19988 h 40386"/>
                <a:gd name="connsiteX3" fmla="*/ 20273 w 40386"/>
                <a:gd name="connsiteY3" fmla="*/ -205 h 40386"/>
                <a:gd name="connsiteX4" fmla="*/ 20083 w 40386"/>
                <a:gd name="connsiteY4" fmla="*/ -205 h 40386"/>
                <a:gd name="connsiteX5" fmla="*/ -111 w 40386"/>
                <a:gd name="connsiteY5" fmla="*/ -205 h 4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86" h="40386">
                  <a:moveTo>
                    <a:pt x="-111" y="40182"/>
                  </a:moveTo>
                  <a:lnTo>
                    <a:pt x="40276" y="40182"/>
                  </a:lnTo>
                  <a:lnTo>
                    <a:pt x="40276" y="19988"/>
                  </a:lnTo>
                  <a:cubicBezTo>
                    <a:pt x="40333" y="8892"/>
                    <a:pt x="31370" y="-147"/>
                    <a:pt x="20273" y="-205"/>
                  </a:cubicBezTo>
                  <a:cubicBezTo>
                    <a:pt x="20206" y="-205"/>
                    <a:pt x="20149" y="-205"/>
                    <a:pt x="20083" y="-205"/>
                  </a:cubicBezTo>
                  <a:lnTo>
                    <a:pt x="-111" y="-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C95FBBE3-1286-13EE-B3E7-06A35660CFA0}"/>
                </a:ext>
              </a:extLst>
            </p:cNvPr>
            <p:cNvSpPr/>
            <p:nvPr/>
          </p:nvSpPr>
          <p:spPr>
            <a:xfrm>
              <a:off x="7739443" y="2944272"/>
              <a:ext cx="335470" cy="145733"/>
            </a:xfrm>
            <a:custGeom>
              <a:avLst/>
              <a:gdLst>
                <a:gd name="connsiteX0" fmla="*/ 163148 w 335470"/>
                <a:gd name="connsiteY0" fmla="*/ -204 h 145733"/>
                <a:gd name="connsiteX1" fmla="*/ 45609 w 335470"/>
                <a:gd name="connsiteY1" fmla="*/ 45992 h 145733"/>
                <a:gd name="connsiteX2" fmla="*/ 15224 w 335470"/>
                <a:gd name="connsiteY2" fmla="*/ 24751 h 145733"/>
                <a:gd name="connsiteX3" fmla="*/ -111 w 335470"/>
                <a:gd name="connsiteY3" fmla="*/ 127907 h 145733"/>
                <a:gd name="connsiteX4" fmla="*/ 91519 w 335470"/>
                <a:gd name="connsiteY4" fmla="*/ 78187 h 145733"/>
                <a:gd name="connsiteX5" fmla="*/ 62373 w 335470"/>
                <a:gd name="connsiteY5" fmla="*/ 57803 h 145733"/>
                <a:gd name="connsiteX6" fmla="*/ 163052 w 335470"/>
                <a:gd name="connsiteY6" fmla="*/ 19703 h 145733"/>
                <a:gd name="connsiteX7" fmla="*/ 315452 w 335470"/>
                <a:gd name="connsiteY7" fmla="*/ 145529 h 145733"/>
                <a:gd name="connsiteX8" fmla="*/ 335359 w 335470"/>
                <a:gd name="connsiteY8" fmla="*/ 142004 h 145733"/>
                <a:gd name="connsiteX9" fmla="*/ 163148 w 335470"/>
                <a:gd name="connsiteY9" fmla="*/ -204 h 14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470" h="145733">
                  <a:moveTo>
                    <a:pt x="163148" y="-204"/>
                  </a:moveTo>
                  <a:cubicBezTo>
                    <a:pt x="119514" y="-318"/>
                    <a:pt x="77480" y="16198"/>
                    <a:pt x="45609" y="45992"/>
                  </a:cubicBezTo>
                  <a:lnTo>
                    <a:pt x="15224" y="24751"/>
                  </a:lnTo>
                  <a:lnTo>
                    <a:pt x="-111" y="127907"/>
                  </a:lnTo>
                  <a:lnTo>
                    <a:pt x="91519" y="78187"/>
                  </a:lnTo>
                  <a:lnTo>
                    <a:pt x="62373" y="57803"/>
                  </a:lnTo>
                  <a:cubicBezTo>
                    <a:pt x="90177" y="33277"/>
                    <a:pt x="125971" y="19732"/>
                    <a:pt x="163052" y="19703"/>
                  </a:cubicBezTo>
                  <a:cubicBezTo>
                    <a:pt x="237338" y="19989"/>
                    <a:pt x="301117" y="72634"/>
                    <a:pt x="315452" y="145529"/>
                  </a:cubicBezTo>
                  <a:lnTo>
                    <a:pt x="335359" y="142004"/>
                  </a:lnTo>
                  <a:cubicBezTo>
                    <a:pt x="319062" y="59689"/>
                    <a:pt x="247053" y="234"/>
                    <a:pt x="163148" y="-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01BB015-DB94-02F8-B5C2-1907E1FCDB6B}"/>
              </a:ext>
            </a:extLst>
          </p:cNvPr>
          <p:cNvGrpSpPr/>
          <p:nvPr/>
        </p:nvGrpSpPr>
        <p:grpSpPr>
          <a:xfrm>
            <a:off x="863539" y="1654403"/>
            <a:ext cx="344210" cy="344345"/>
            <a:chOff x="1811368" y="2944542"/>
            <a:chExt cx="344210" cy="344345"/>
          </a:xfrm>
          <a:solidFill>
            <a:schemeClr val="accent1"/>
          </a:solidFill>
        </p:grpSpPr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53ACD164-1140-BC3F-20EF-1A2C25D48268}"/>
                </a:ext>
              </a:extLst>
            </p:cNvPr>
            <p:cNvSpPr/>
            <p:nvPr/>
          </p:nvSpPr>
          <p:spPr>
            <a:xfrm>
              <a:off x="1839943" y="3201828"/>
              <a:ext cx="58483" cy="58483"/>
            </a:xfrm>
            <a:custGeom>
              <a:avLst/>
              <a:gdLst>
                <a:gd name="connsiteX0" fmla="*/ 58373 w 58483"/>
                <a:gd name="connsiteY0" fmla="*/ 14083 h 58483"/>
                <a:gd name="connsiteX1" fmla="*/ 14177 w 58483"/>
                <a:gd name="connsiteY1" fmla="*/ 58279 h 58483"/>
                <a:gd name="connsiteX2" fmla="*/ -111 w 58483"/>
                <a:gd name="connsiteY2" fmla="*/ 43992 h 58483"/>
                <a:gd name="connsiteX3" fmla="*/ 44085 w 58483"/>
                <a:gd name="connsiteY3" fmla="*/ -205 h 5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83" h="58483">
                  <a:moveTo>
                    <a:pt x="58373" y="14083"/>
                  </a:moveTo>
                  <a:lnTo>
                    <a:pt x="14177" y="58279"/>
                  </a:lnTo>
                  <a:lnTo>
                    <a:pt x="-111" y="43992"/>
                  </a:lnTo>
                  <a:lnTo>
                    <a:pt x="44085" y="-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7E461B48-9648-C0E2-2D10-BDDC71E408FF}"/>
                </a:ext>
              </a:extLst>
            </p:cNvPr>
            <p:cNvSpPr/>
            <p:nvPr/>
          </p:nvSpPr>
          <p:spPr>
            <a:xfrm>
              <a:off x="1839943" y="3159061"/>
              <a:ext cx="44195" cy="44195"/>
            </a:xfrm>
            <a:custGeom>
              <a:avLst/>
              <a:gdLst>
                <a:gd name="connsiteX0" fmla="*/ 29798 w 44195"/>
                <a:gd name="connsiteY0" fmla="*/ -205 h 44195"/>
                <a:gd name="connsiteX1" fmla="*/ 44085 w 44195"/>
                <a:gd name="connsiteY1" fmla="*/ 14083 h 44195"/>
                <a:gd name="connsiteX2" fmla="*/ 14177 w 44195"/>
                <a:gd name="connsiteY2" fmla="*/ 43991 h 44195"/>
                <a:gd name="connsiteX3" fmla="*/ -111 w 44195"/>
                <a:gd name="connsiteY3" fmla="*/ 29704 h 4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5" h="44195">
                  <a:moveTo>
                    <a:pt x="29798" y="-205"/>
                  </a:moveTo>
                  <a:lnTo>
                    <a:pt x="44085" y="14083"/>
                  </a:lnTo>
                  <a:lnTo>
                    <a:pt x="14177" y="43991"/>
                  </a:lnTo>
                  <a:lnTo>
                    <a:pt x="-111" y="29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5BAD8E09-A179-725C-2D22-61C24D59AE87}"/>
                </a:ext>
              </a:extLst>
            </p:cNvPr>
            <p:cNvSpPr/>
            <p:nvPr/>
          </p:nvSpPr>
          <p:spPr>
            <a:xfrm>
              <a:off x="1897093" y="3216116"/>
              <a:ext cx="44195" cy="44196"/>
            </a:xfrm>
            <a:custGeom>
              <a:avLst/>
              <a:gdLst>
                <a:gd name="connsiteX0" fmla="*/ 44085 w 44195"/>
                <a:gd name="connsiteY0" fmla="*/ 14083 h 44196"/>
                <a:gd name="connsiteX1" fmla="*/ 14081 w 44195"/>
                <a:gd name="connsiteY1" fmla="*/ 43992 h 44196"/>
                <a:gd name="connsiteX2" fmla="*/ -111 w 44195"/>
                <a:gd name="connsiteY2" fmla="*/ 29704 h 44196"/>
                <a:gd name="connsiteX3" fmla="*/ 29798 w 44195"/>
                <a:gd name="connsiteY3" fmla="*/ -205 h 4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5" h="44196">
                  <a:moveTo>
                    <a:pt x="44085" y="14083"/>
                  </a:moveTo>
                  <a:lnTo>
                    <a:pt x="14081" y="43992"/>
                  </a:lnTo>
                  <a:lnTo>
                    <a:pt x="-111" y="29704"/>
                  </a:lnTo>
                  <a:lnTo>
                    <a:pt x="29798" y="-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39F14862-41B3-5CD4-1418-30590C69A12A}"/>
                </a:ext>
              </a:extLst>
            </p:cNvPr>
            <p:cNvSpPr/>
            <p:nvPr/>
          </p:nvSpPr>
          <p:spPr>
            <a:xfrm>
              <a:off x="1811368" y="3260407"/>
              <a:ext cx="28575" cy="28479"/>
            </a:xfrm>
            <a:custGeom>
              <a:avLst/>
              <a:gdLst>
                <a:gd name="connsiteX0" fmla="*/ 14177 w 28575"/>
                <a:gd name="connsiteY0" fmla="*/ -205 h 28479"/>
                <a:gd name="connsiteX1" fmla="*/ 28464 w 28575"/>
                <a:gd name="connsiteY1" fmla="*/ 13988 h 28479"/>
                <a:gd name="connsiteX2" fmla="*/ 14177 w 28575"/>
                <a:gd name="connsiteY2" fmla="*/ 28275 h 28479"/>
                <a:gd name="connsiteX3" fmla="*/ -111 w 28575"/>
                <a:gd name="connsiteY3" fmla="*/ 13988 h 2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479">
                  <a:moveTo>
                    <a:pt x="14177" y="-205"/>
                  </a:moveTo>
                  <a:lnTo>
                    <a:pt x="28464" y="13988"/>
                  </a:lnTo>
                  <a:lnTo>
                    <a:pt x="14177" y="28275"/>
                  </a:lnTo>
                  <a:lnTo>
                    <a:pt x="-111" y="139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63382DA3-F52B-3B02-8475-C8D404164702}"/>
                </a:ext>
              </a:extLst>
            </p:cNvPr>
            <p:cNvSpPr/>
            <p:nvPr/>
          </p:nvSpPr>
          <p:spPr>
            <a:xfrm>
              <a:off x="1811368" y="3203257"/>
              <a:ext cx="28575" cy="28575"/>
            </a:xfrm>
            <a:custGeom>
              <a:avLst/>
              <a:gdLst>
                <a:gd name="connsiteX0" fmla="*/ 14177 w 28575"/>
                <a:gd name="connsiteY0" fmla="*/ -205 h 28575"/>
                <a:gd name="connsiteX1" fmla="*/ 28464 w 28575"/>
                <a:gd name="connsiteY1" fmla="*/ 14083 h 28575"/>
                <a:gd name="connsiteX2" fmla="*/ 14177 w 28575"/>
                <a:gd name="connsiteY2" fmla="*/ 28370 h 28575"/>
                <a:gd name="connsiteX3" fmla="*/ -111 w 28575"/>
                <a:gd name="connsiteY3" fmla="*/ 1408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4177" y="-205"/>
                  </a:moveTo>
                  <a:lnTo>
                    <a:pt x="28464" y="14083"/>
                  </a:lnTo>
                  <a:lnTo>
                    <a:pt x="14177" y="28370"/>
                  </a:lnTo>
                  <a:lnTo>
                    <a:pt x="-111" y="1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BA6E10A1-938A-7B5C-A2A7-81A1C30702F5}"/>
                </a:ext>
              </a:extLst>
            </p:cNvPr>
            <p:cNvSpPr/>
            <p:nvPr/>
          </p:nvSpPr>
          <p:spPr>
            <a:xfrm>
              <a:off x="1868518" y="3260312"/>
              <a:ext cx="28575" cy="28575"/>
            </a:xfrm>
            <a:custGeom>
              <a:avLst/>
              <a:gdLst>
                <a:gd name="connsiteX0" fmla="*/ 28464 w 28575"/>
                <a:gd name="connsiteY0" fmla="*/ 14083 h 28575"/>
                <a:gd name="connsiteX1" fmla="*/ 14177 w 28575"/>
                <a:gd name="connsiteY1" fmla="*/ 28370 h 28575"/>
                <a:gd name="connsiteX2" fmla="*/ -111 w 28575"/>
                <a:gd name="connsiteY2" fmla="*/ 14083 h 28575"/>
                <a:gd name="connsiteX3" fmla="*/ 14177 w 28575"/>
                <a:gd name="connsiteY3" fmla="*/ -20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28464" y="14083"/>
                  </a:moveTo>
                  <a:lnTo>
                    <a:pt x="14177" y="28370"/>
                  </a:lnTo>
                  <a:lnTo>
                    <a:pt x="-111" y="14083"/>
                  </a:lnTo>
                  <a:lnTo>
                    <a:pt x="14177" y="-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E887AB0B-9C7A-29B8-BDB8-14F9FD8E5A80}"/>
                </a:ext>
              </a:extLst>
            </p:cNvPr>
            <p:cNvSpPr/>
            <p:nvPr/>
          </p:nvSpPr>
          <p:spPr>
            <a:xfrm>
              <a:off x="1818036" y="2944542"/>
              <a:ext cx="140017" cy="135842"/>
            </a:xfrm>
            <a:custGeom>
              <a:avLst/>
              <a:gdLst>
                <a:gd name="connsiteX0" fmla="*/ 126762 w 140017"/>
                <a:gd name="connsiteY0" fmla="*/ 12670 h 135842"/>
                <a:gd name="connsiteX1" fmla="*/ 80566 w 140017"/>
                <a:gd name="connsiteY1" fmla="*/ 2288 h 135842"/>
                <a:gd name="connsiteX2" fmla="*/ -111 w 140017"/>
                <a:gd name="connsiteY2" fmla="*/ 29149 h 135842"/>
                <a:gd name="connsiteX3" fmla="*/ 17606 w 140017"/>
                <a:gd name="connsiteY3" fmla="*/ 46770 h 135842"/>
                <a:gd name="connsiteX4" fmla="*/ 61040 w 140017"/>
                <a:gd name="connsiteY4" fmla="*/ 32292 h 135842"/>
                <a:gd name="connsiteX5" fmla="*/ 67421 w 140017"/>
                <a:gd name="connsiteY5" fmla="*/ 51342 h 135842"/>
                <a:gd name="connsiteX6" fmla="*/ 33512 w 140017"/>
                <a:gd name="connsiteY6" fmla="*/ 62676 h 135842"/>
                <a:gd name="connsiteX7" fmla="*/ 34084 w 140017"/>
                <a:gd name="connsiteY7" fmla="*/ 63248 h 135842"/>
                <a:gd name="connsiteX8" fmla="*/ 45609 w 140017"/>
                <a:gd name="connsiteY8" fmla="*/ 80012 h 135842"/>
                <a:gd name="connsiteX9" fmla="*/ 74184 w 140017"/>
                <a:gd name="connsiteY9" fmla="*/ 70487 h 135842"/>
                <a:gd name="connsiteX10" fmla="*/ 80566 w 140017"/>
                <a:gd name="connsiteY10" fmla="*/ 89537 h 135842"/>
                <a:gd name="connsiteX11" fmla="*/ 51229 w 140017"/>
                <a:gd name="connsiteY11" fmla="*/ 99062 h 135842"/>
                <a:gd name="connsiteX12" fmla="*/ 51229 w 140017"/>
                <a:gd name="connsiteY12" fmla="*/ 104396 h 135842"/>
                <a:gd name="connsiteX13" fmla="*/ 57896 w 140017"/>
                <a:gd name="connsiteY13" fmla="*/ 135638 h 135842"/>
                <a:gd name="connsiteX14" fmla="*/ 82757 w 140017"/>
                <a:gd name="connsiteY14" fmla="*/ 97538 h 135842"/>
                <a:gd name="connsiteX15" fmla="*/ 139907 w 140017"/>
                <a:gd name="connsiteY15" fmla="*/ 67058 h 135842"/>
                <a:gd name="connsiteX16" fmla="*/ 139621 w 140017"/>
                <a:gd name="connsiteY16" fmla="*/ 49913 h 135842"/>
                <a:gd name="connsiteX17" fmla="*/ 126762 w 140017"/>
                <a:gd name="connsiteY17" fmla="*/ 12670 h 13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017" h="135842">
                  <a:moveTo>
                    <a:pt x="126762" y="12670"/>
                  </a:moveTo>
                  <a:cubicBezTo>
                    <a:pt x="114589" y="707"/>
                    <a:pt x="96682" y="-3322"/>
                    <a:pt x="80566" y="2288"/>
                  </a:cubicBezTo>
                  <a:lnTo>
                    <a:pt x="-111" y="29149"/>
                  </a:lnTo>
                  <a:lnTo>
                    <a:pt x="17606" y="46770"/>
                  </a:lnTo>
                  <a:lnTo>
                    <a:pt x="61040" y="32292"/>
                  </a:lnTo>
                  <a:lnTo>
                    <a:pt x="67421" y="51342"/>
                  </a:lnTo>
                  <a:lnTo>
                    <a:pt x="33512" y="62676"/>
                  </a:lnTo>
                  <a:lnTo>
                    <a:pt x="34084" y="63248"/>
                  </a:lnTo>
                  <a:cubicBezTo>
                    <a:pt x="38856" y="68134"/>
                    <a:pt x="42752" y="73802"/>
                    <a:pt x="45609" y="80012"/>
                  </a:cubicBezTo>
                  <a:lnTo>
                    <a:pt x="74184" y="70487"/>
                  </a:lnTo>
                  <a:lnTo>
                    <a:pt x="80566" y="89537"/>
                  </a:lnTo>
                  <a:lnTo>
                    <a:pt x="51229" y="99062"/>
                  </a:lnTo>
                  <a:cubicBezTo>
                    <a:pt x="51324" y="100843"/>
                    <a:pt x="51324" y="102615"/>
                    <a:pt x="51229" y="104396"/>
                  </a:cubicBezTo>
                  <a:cubicBezTo>
                    <a:pt x="51276" y="115159"/>
                    <a:pt x="53553" y="125789"/>
                    <a:pt x="57896" y="135638"/>
                  </a:cubicBezTo>
                  <a:cubicBezTo>
                    <a:pt x="63411" y="121331"/>
                    <a:pt x="71889" y="108349"/>
                    <a:pt x="82757" y="97538"/>
                  </a:cubicBezTo>
                  <a:cubicBezTo>
                    <a:pt x="98358" y="81926"/>
                    <a:pt x="118247" y="71316"/>
                    <a:pt x="139907" y="67058"/>
                  </a:cubicBezTo>
                  <a:cubicBezTo>
                    <a:pt x="139002" y="61381"/>
                    <a:pt x="138906" y="55609"/>
                    <a:pt x="139621" y="49913"/>
                  </a:cubicBezTo>
                  <a:cubicBezTo>
                    <a:pt x="141030" y="36207"/>
                    <a:pt x="136325" y="22586"/>
                    <a:pt x="126762" y="12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EF63D3CB-B4FD-ED40-E62B-ACDB624A3C25}"/>
                </a:ext>
              </a:extLst>
            </p:cNvPr>
            <p:cNvSpPr/>
            <p:nvPr/>
          </p:nvSpPr>
          <p:spPr>
            <a:xfrm>
              <a:off x="2019775" y="3141726"/>
              <a:ext cx="135803" cy="140398"/>
            </a:xfrm>
            <a:custGeom>
              <a:avLst/>
              <a:gdLst>
                <a:gd name="connsiteX0" fmla="*/ 122952 w 135803"/>
                <a:gd name="connsiteY0" fmla="*/ 13416 h 140398"/>
                <a:gd name="connsiteX1" fmla="*/ 85424 w 135803"/>
                <a:gd name="connsiteY1" fmla="*/ 653 h 140398"/>
                <a:gd name="connsiteX2" fmla="*/ 68755 w 135803"/>
                <a:gd name="connsiteY2" fmla="*/ -205 h 140398"/>
                <a:gd name="connsiteX3" fmla="*/ -111 w 135803"/>
                <a:gd name="connsiteY3" fmla="*/ 82282 h 140398"/>
                <a:gd name="connsiteX4" fmla="*/ 31131 w 135803"/>
                <a:gd name="connsiteY4" fmla="*/ 88854 h 140398"/>
                <a:gd name="connsiteX5" fmla="*/ 36465 w 135803"/>
                <a:gd name="connsiteY5" fmla="*/ 88854 h 140398"/>
                <a:gd name="connsiteX6" fmla="*/ 45990 w 135803"/>
                <a:gd name="connsiteY6" fmla="*/ 59517 h 140398"/>
                <a:gd name="connsiteX7" fmla="*/ 65040 w 135803"/>
                <a:gd name="connsiteY7" fmla="*/ 65899 h 140398"/>
                <a:gd name="connsiteX8" fmla="*/ 55515 w 135803"/>
                <a:gd name="connsiteY8" fmla="*/ 94474 h 140398"/>
                <a:gd name="connsiteX9" fmla="*/ 72184 w 135803"/>
                <a:gd name="connsiteY9" fmla="*/ 105999 h 140398"/>
                <a:gd name="connsiteX10" fmla="*/ 72755 w 135803"/>
                <a:gd name="connsiteY10" fmla="*/ 106571 h 140398"/>
                <a:gd name="connsiteX11" fmla="*/ 84090 w 135803"/>
                <a:gd name="connsiteY11" fmla="*/ 72662 h 140398"/>
                <a:gd name="connsiteX12" fmla="*/ 103140 w 135803"/>
                <a:gd name="connsiteY12" fmla="*/ 79043 h 140398"/>
                <a:gd name="connsiteX13" fmla="*/ 88662 w 135803"/>
                <a:gd name="connsiteY13" fmla="*/ 122477 h 140398"/>
                <a:gd name="connsiteX14" fmla="*/ 106283 w 135803"/>
                <a:gd name="connsiteY14" fmla="*/ 140194 h 140398"/>
                <a:gd name="connsiteX15" fmla="*/ 133144 w 135803"/>
                <a:gd name="connsiteY15" fmla="*/ 59517 h 140398"/>
                <a:gd name="connsiteX16" fmla="*/ 122952 w 135803"/>
                <a:gd name="connsiteY16" fmla="*/ 13416 h 14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803" h="140398">
                  <a:moveTo>
                    <a:pt x="122952" y="13416"/>
                  </a:moveTo>
                  <a:cubicBezTo>
                    <a:pt x="112951" y="3805"/>
                    <a:pt x="99206" y="-871"/>
                    <a:pt x="85424" y="653"/>
                  </a:cubicBezTo>
                  <a:cubicBezTo>
                    <a:pt x="79851" y="1138"/>
                    <a:pt x="74241" y="843"/>
                    <a:pt x="68755" y="-205"/>
                  </a:cubicBezTo>
                  <a:cubicBezTo>
                    <a:pt x="61602" y="37343"/>
                    <a:pt x="35560" y="68537"/>
                    <a:pt x="-111" y="82282"/>
                  </a:cubicBezTo>
                  <a:cubicBezTo>
                    <a:pt x="9757" y="86559"/>
                    <a:pt x="20377" y="88787"/>
                    <a:pt x="31131" y="88854"/>
                  </a:cubicBezTo>
                  <a:cubicBezTo>
                    <a:pt x="32941" y="88854"/>
                    <a:pt x="34751" y="88854"/>
                    <a:pt x="36465" y="88854"/>
                  </a:cubicBezTo>
                  <a:lnTo>
                    <a:pt x="45990" y="59517"/>
                  </a:lnTo>
                  <a:lnTo>
                    <a:pt x="65040" y="65899"/>
                  </a:lnTo>
                  <a:lnTo>
                    <a:pt x="55515" y="94474"/>
                  </a:lnTo>
                  <a:cubicBezTo>
                    <a:pt x="61678" y="97350"/>
                    <a:pt x="67317" y="101246"/>
                    <a:pt x="72184" y="105999"/>
                  </a:cubicBezTo>
                  <a:lnTo>
                    <a:pt x="72755" y="106571"/>
                  </a:lnTo>
                  <a:lnTo>
                    <a:pt x="84090" y="72662"/>
                  </a:lnTo>
                  <a:lnTo>
                    <a:pt x="103140" y="79043"/>
                  </a:lnTo>
                  <a:lnTo>
                    <a:pt x="88662" y="122477"/>
                  </a:lnTo>
                  <a:lnTo>
                    <a:pt x="106283" y="140194"/>
                  </a:lnTo>
                  <a:lnTo>
                    <a:pt x="133144" y="59517"/>
                  </a:lnTo>
                  <a:cubicBezTo>
                    <a:pt x="138811" y="43467"/>
                    <a:pt x="134858" y="25589"/>
                    <a:pt x="122952" y="134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3BFF42D3-F31E-1DF3-F9BB-5796339156E7}"/>
                </a:ext>
              </a:extLst>
            </p:cNvPr>
            <p:cNvSpPr/>
            <p:nvPr/>
          </p:nvSpPr>
          <p:spPr>
            <a:xfrm>
              <a:off x="1888234" y="3029848"/>
              <a:ext cx="181929" cy="181885"/>
            </a:xfrm>
            <a:custGeom>
              <a:avLst/>
              <a:gdLst>
                <a:gd name="connsiteX0" fmla="*/ 155148 w 181929"/>
                <a:gd name="connsiteY0" fmla="*/ 155107 h 181885"/>
                <a:gd name="connsiteX1" fmla="*/ 155205 w 181929"/>
                <a:gd name="connsiteY1" fmla="*/ 26462 h 181885"/>
                <a:gd name="connsiteX2" fmla="*/ 26560 w 181929"/>
                <a:gd name="connsiteY2" fmla="*/ 26414 h 181885"/>
                <a:gd name="connsiteX3" fmla="*/ 26503 w 181929"/>
                <a:gd name="connsiteY3" fmla="*/ 155049 h 181885"/>
                <a:gd name="connsiteX4" fmla="*/ 26560 w 181929"/>
                <a:gd name="connsiteY4" fmla="*/ 155107 h 181885"/>
                <a:gd name="connsiteX5" fmla="*/ 155148 w 181929"/>
                <a:gd name="connsiteY5" fmla="*/ 155107 h 181885"/>
                <a:gd name="connsiteX6" fmla="*/ 63612 w 181929"/>
                <a:gd name="connsiteY6" fmla="*/ 132342 h 181885"/>
                <a:gd name="connsiteX7" fmla="*/ 47991 w 181929"/>
                <a:gd name="connsiteY7" fmla="*/ 147963 h 181885"/>
                <a:gd name="connsiteX8" fmla="*/ 33704 w 181929"/>
                <a:gd name="connsiteY8" fmla="*/ 133675 h 181885"/>
                <a:gd name="connsiteX9" fmla="*/ 49325 w 181929"/>
                <a:gd name="connsiteY9" fmla="*/ 118054 h 181885"/>
                <a:gd name="connsiteX10" fmla="*/ 55135 w 181929"/>
                <a:gd name="connsiteY10" fmla="*/ 83669 h 181885"/>
                <a:gd name="connsiteX11" fmla="*/ 69423 w 181929"/>
                <a:gd name="connsiteY11" fmla="*/ 97957 h 181885"/>
                <a:gd name="connsiteX12" fmla="*/ 69423 w 181929"/>
                <a:gd name="connsiteY12" fmla="*/ 112244 h 181885"/>
                <a:gd name="connsiteX13" fmla="*/ 83710 w 181929"/>
                <a:gd name="connsiteY13" fmla="*/ 112244 h 181885"/>
                <a:gd name="connsiteX14" fmla="*/ 83853 w 181929"/>
                <a:gd name="connsiteY14" fmla="*/ 98100 h 181885"/>
                <a:gd name="connsiteX15" fmla="*/ 83710 w 181929"/>
                <a:gd name="connsiteY15" fmla="*/ 97957 h 181885"/>
                <a:gd name="connsiteX16" fmla="*/ 83377 w 181929"/>
                <a:gd name="connsiteY16" fmla="*/ 55256 h 181885"/>
                <a:gd name="connsiteX17" fmla="*/ 118095 w 181929"/>
                <a:gd name="connsiteY17" fmla="*/ 49284 h 181885"/>
                <a:gd name="connsiteX18" fmla="*/ 133716 w 181929"/>
                <a:gd name="connsiteY18" fmla="*/ 33663 h 181885"/>
                <a:gd name="connsiteX19" fmla="*/ 148004 w 181929"/>
                <a:gd name="connsiteY19" fmla="*/ 47950 h 181885"/>
                <a:gd name="connsiteX20" fmla="*/ 132383 w 181929"/>
                <a:gd name="connsiteY20" fmla="*/ 63571 h 181885"/>
                <a:gd name="connsiteX21" fmla="*/ 126573 w 181929"/>
                <a:gd name="connsiteY21" fmla="*/ 97957 h 181885"/>
                <a:gd name="connsiteX22" fmla="*/ 112285 w 181929"/>
                <a:gd name="connsiteY22" fmla="*/ 83669 h 181885"/>
                <a:gd name="connsiteX23" fmla="*/ 112276 w 181929"/>
                <a:gd name="connsiteY23" fmla="*/ 69391 h 181885"/>
                <a:gd name="connsiteX24" fmla="*/ 97998 w 181929"/>
                <a:gd name="connsiteY24" fmla="*/ 69401 h 181885"/>
                <a:gd name="connsiteX25" fmla="*/ 97998 w 181929"/>
                <a:gd name="connsiteY25" fmla="*/ 83669 h 181885"/>
                <a:gd name="connsiteX26" fmla="*/ 98331 w 181929"/>
                <a:gd name="connsiteY26" fmla="*/ 126370 h 181885"/>
                <a:gd name="connsiteX27" fmla="*/ 63612 w 181929"/>
                <a:gd name="connsiteY27" fmla="*/ 132342 h 18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1929" h="181885">
                  <a:moveTo>
                    <a:pt x="155148" y="155107"/>
                  </a:moveTo>
                  <a:cubicBezTo>
                    <a:pt x="190686" y="119597"/>
                    <a:pt x="190714" y="62000"/>
                    <a:pt x="155205" y="26462"/>
                  </a:cubicBezTo>
                  <a:cubicBezTo>
                    <a:pt x="119696" y="-9076"/>
                    <a:pt x="62098" y="-9095"/>
                    <a:pt x="26560" y="26414"/>
                  </a:cubicBezTo>
                  <a:cubicBezTo>
                    <a:pt x="-8978" y="61914"/>
                    <a:pt x="-9006" y="119512"/>
                    <a:pt x="26503" y="155049"/>
                  </a:cubicBezTo>
                  <a:cubicBezTo>
                    <a:pt x="26522" y="155068"/>
                    <a:pt x="26541" y="155087"/>
                    <a:pt x="26560" y="155107"/>
                  </a:cubicBezTo>
                  <a:cubicBezTo>
                    <a:pt x="62098" y="190540"/>
                    <a:pt x="119610" y="190540"/>
                    <a:pt x="155148" y="155107"/>
                  </a:cubicBezTo>
                  <a:close/>
                  <a:moveTo>
                    <a:pt x="63612" y="132342"/>
                  </a:moveTo>
                  <a:lnTo>
                    <a:pt x="47991" y="147963"/>
                  </a:lnTo>
                  <a:lnTo>
                    <a:pt x="33704" y="133675"/>
                  </a:lnTo>
                  <a:lnTo>
                    <a:pt x="49325" y="118054"/>
                  </a:lnTo>
                  <a:cubicBezTo>
                    <a:pt x="43839" y="106510"/>
                    <a:pt x="46163" y="92765"/>
                    <a:pt x="55135" y="83669"/>
                  </a:cubicBezTo>
                  <a:lnTo>
                    <a:pt x="69423" y="97957"/>
                  </a:lnTo>
                  <a:cubicBezTo>
                    <a:pt x="65479" y="101900"/>
                    <a:pt x="65479" y="108301"/>
                    <a:pt x="69423" y="112244"/>
                  </a:cubicBezTo>
                  <a:cubicBezTo>
                    <a:pt x="73366" y="116187"/>
                    <a:pt x="79767" y="116187"/>
                    <a:pt x="83710" y="112244"/>
                  </a:cubicBezTo>
                  <a:cubicBezTo>
                    <a:pt x="87654" y="108377"/>
                    <a:pt x="87720" y="102043"/>
                    <a:pt x="83853" y="98100"/>
                  </a:cubicBezTo>
                  <a:cubicBezTo>
                    <a:pt x="83805" y="98052"/>
                    <a:pt x="83758" y="98004"/>
                    <a:pt x="83710" y="97957"/>
                  </a:cubicBezTo>
                  <a:cubicBezTo>
                    <a:pt x="71823" y="86260"/>
                    <a:pt x="71671" y="67143"/>
                    <a:pt x="83377" y="55256"/>
                  </a:cubicBezTo>
                  <a:cubicBezTo>
                    <a:pt x="92464" y="46017"/>
                    <a:pt x="106437" y="43617"/>
                    <a:pt x="118095" y="49284"/>
                  </a:cubicBezTo>
                  <a:lnTo>
                    <a:pt x="133716" y="33663"/>
                  </a:lnTo>
                  <a:lnTo>
                    <a:pt x="148004" y="47950"/>
                  </a:lnTo>
                  <a:lnTo>
                    <a:pt x="132383" y="63571"/>
                  </a:lnTo>
                  <a:cubicBezTo>
                    <a:pt x="137927" y="75106"/>
                    <a:pt x="135602" y="88889"/>
                    <a:pt x="126573" y="97957"/>
                  </a:cubicBezTo>
                  <a:lnTo>
                    <a:pt x="112285" y="83669"/>
                  </a:lnTo>
                  <a:cubicBezTo>
                    <a:pt x="116229" y="79726"/>
                    <a:pt x="116219" y="73334"/>
                    <a:pt x="112276" y="69391"/>
                  </a:cubicBezTo>
                  <a:cubicBezTo>
                    <a:pt x="108332" y="65448"/>
                    <a:pt x="101941" y="65457"/>
                    <a:pt x="97998" y="69401"/>
                  </a:cubicBezTo>
                  <a:cubicBezTo>
                    <a:pt x="94064" y="73344"/>
                    <a:pt x="94064" y="79726"/>
                    <a:pt x="97998" y="83669"/>
                  </a:cubicBezTo>
                  <a:cubicBezTo>
                    <a:pt x="109885" y="95366"/>
                    <a:pt x="110037" y="114482"/>
                    <a:pt x="98331" y="126370"/>
                  </a:cubicBezTo>
                  <a:cubicBezTo>
                    <a:pt x="89244" y="135609"/>
                    <a:pt x="75271" y="138009"/>
                    <a:pt x="63612" y="1323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DB5B4F1-FDCF-49C8-AEF5-DCADC07DF476}"/>
              </a:ext>
            </a:extLst>
          </p:cNvPr>
          <p:cNvGrpSpPr/>
          <p:nvPr/>
        </p:nvGrpSpPr>
        <p:grpSpPr>
          <a:xfrm>
            <a:off x="3249733" y="1670171"/>
            <a:ext cx="345587" cy="344614"/>
            <a:chOff x="6244018" y="2402395"/>
            <a:chExt cx="345587" cy="344614"/>
          </a:xfrm>
          <a:solidFill>
            <a:schemeClr val="accent1"/>
          </a:solidFill>
        </p:grpSpPr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58F776AD-54E8-7941-7233-4B671BC3A2EB}"/>
                </a:ext>
              </a:extLst>
            </p:cNvPr>
            <p:cNvSpPr/>
            <p:nvPr/>
          </p:nvSpPr>
          <p:spPr>
            <a:xfrm>
              <a:off x="6244018" y="2402395"/>
              <a:ext cx="224028" cy="222884"/>
            </a:xfrm>
            <a:custGeom>
              <a:avLst/>
              <a:gdLst>
                <a:gd name="connsiteX0" fmla="*/ 17225 w 224028"/>
                <a:gd name="connsiteY0" fmla="*/ 222680 h 222884"/>
                <a:gd name="connsiteX1" fmla="*/ 112475 w 224028"/>
                <a:gd name="connsiteY1" fmla="*/ 222680 h 222884"/>
                <a:gd name="connsiteX2" fmla="*/ 223917 w 224028"/>
                <a:gd name="connsiteY2" fmla="*/ 111238 h 222884"/>
                <a:gd name="connsiteX3" fmla="*/ 112475 w 224028"/>
                <a:gd name="connsiteY3" fmla="*/ -205 h 222884"/>
                <a:gd name="connsiteX4" fmla="*/ -111 w 224028"/>
                <a:gd name="connsiteY4" fmla="*/ 111619 h 222884"/>
                <a:gd name="connsiteX5" fmla="*/ 29131 w 224028"/>
                <a:gd name="connsiteY5" fmla="*/ 186009 h 222884"/>
                <a:gd name="connsiteX6" fmla="*/ 112475 w 224028"/>
                <a:gd name="connsiteY6" fmla="*/ 121715 h 222884"/>
                <a:gd name="connsiteX7" fmla="*/ 82404 w 224028"/>
                <a:gd name="connsiteY7" fmla="*/ 91216 h 222884"/>
                <a:gd name="connsiteX8" fmla="*/ 102378 w 224028"/>
                <a:gd name="connsiteY8" fmla="*/ 62946 h 222884"/>
                <a:gd name="connsiteX9" fmla="*/ 102378 w 224028"/>
                <a:gd name="connsiteY9" fmla="*/ 40944 h 222884"/>
                <a:gd name="connsiteX10" fmla="*/ 122571 w 224028"/>
                <a:gd name="connsiteY10" fmla="*/ 40944 h 222884"/>
                <a:gd name="connsiteX11" fmla="*/ 122571 w 224028"/>
                <a:gd name="connsiteY11" fmla="*/ 62946 h 222884"/>
                <a:gd name="connsiteX12" fmla="*/ 142764 w 224028"/>
                <a:gd name="connsiteY12" fmla="*/ 91521 h 222884"/>
                <a:gd name="connsiteX13" fmla="*/ 122571 w 224028"/>
                <a:gd name="connsiteY13" fmla="*/ 91521 h 222884"/>
                <a:gd name="connsiteX14" fmla="*/ 112475 w 224028"/>
                <a:gd name="connsiteY14" fmla="*/ 81425 h 222884"/>
                <a:gd name="connsiteX15" fmla="*/ 102378 w 224028"/>
                <a:gd name="connsiteY15" fmla="*/ 91521 h 222884"/>
                <a:gd name="connsiteX16" fmla="*/ 112475 w 224028"/>
                <a:gd name="connsiteY16" fmla="*/ 101618 h 222884"/>
                <a:gd name="connsiteX17" fmla="*/ 142545 w 224028"/>
                <a:gd name="connsiteY17" fmla="*/ 132117 h 222884"/>
                <a:gd name="connsiteX18" fmla="*/ 122571 w 224028"/>
                <a:gd name="connsiteY18" fmla="*/ 160387 h 222884"/>
                <a:gd name="connsiteX19" fmla="*/ 122571 w 224028"/>
                <a:gd name="connsiteY19" fmla="*/ 182485 h 222884"/>
                <a:gd name="connsiteX20" fmla="*/ 102378 w 224028"/>
                <a:gd name="connsiteY20" fmla="*/ 182485 h 222884"/>
                <a:gd name="connsiteX21" fmla="*/ 102378 w 224028"/>
                <a:gd name="connsiteY21" fmla="*/ 160482 h 222884"/>
                <a:gd name="connsiteX22" fmla="*/ 82185 w 224028"/>
                <a:gd name="connsiteY22" fmla="*/ 131907 h 222884"/>
                <a:gd name="connsiteX23" fmla="*/ 102378 w 224028"/>
                <a:gd name="connsiteY23" fmla="*/ 131907 h 222884"/>
                <a:gd name="connsiteX24" fmla="*/ 112475 w 224028"/>
                <a:gd name="connsiteY24" fmla="*/ 142004 h 222884"/>
                <a:gd name="connsiteX25" fmla="*/ 122571 w 224028"/>
                <a:gd name="connsiteY25" fmla="*/ 131907 h 222884"/>
                <a:gd name="connsiteX26" fmla="*/ 112475 w 224028"/>
                <a:gd name="connsiteY26" fmla="*/ 121811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4028" h="222884">
                  <a:moveTo>
                    <a:pt x="17225" y="222680"/>
                  </a:moveTo>
                  <a:lnTo>
                    <a:pt x="112475" y="222680"/>
                  </a:lnTo>
                  <a:cubicBezTo>
                    <a:pt x="174025" y="222680"/>
                    <a:pt x="223917" y="172788"/>
                    <a:pt x="223917" y="111238"/>
                  </a:cubicBezTo>
                  <a:cubicBezTo>
                    <a:pt x="223917" y="49687"/>
                    <a:pt x="174025" y="-205"/>
                    <a:pt x="112475" y="-205"/>
                  </a:cubicBezTo>
                  <a:cubicBezTo>
                    <a:pt x="50571" y="-262"/>
                    <a:pt x="261" y="49716"/>
                    <a:pt x="-111" y="111619"/>
                  </a:cubicBezTo>
                  <a:cubicBezTo>
                    <a:pt x="70" y="139184"/>
                    <a:pt x="10490" y="165702"/>
                    <a:pt x="29131" y="186009"/>
                  </a:cubicBezTo>
                  <a:close/>
                  <a:moveTo>
                    <a:pt x="112475" y="121715"/>
                  </a:moveTo>
                  <a:cubicBezTo>
                    <a:pt x="95749" y="121601"/>
                    <a:pt x="82281" y="107942"/>
                    <a:pt x="82404" y="91216"/>
                  </a:cubicBezTo>
                  <a:cubicBezTo>
                    <a:pt x="82490" y="78539"/>
                    <a:pt x="90462" y="67261"/>
                    <a:pt x="102378" y="62946"/>
                  </a:cubicBezTo>
                  <a:lnTo>
                    <a:pt x="102378" y="40944"/>
                  </a:lnTo>
                  <a:lnTo>
                    <a:pt x="122571" y="40944"/>
                  </a:lnTo>
                  <a:lnTo>
                    <a:pt x="122571" y="62946"/>
                  </a:lnTo>
                  <a:cubicBezTo>
                    <a:pt x="134677" y="67223"/>
                    <a:pt x="142773" y="78681"/>
                    <a:pt x="142764" y="91521"/>
                  </a:cubicBezTo>
                  <a:lnTo>
                    <a:pt x="122571" y="91521"/>
                  </a:lnTo>
                  <a:cubicBezTo>
                    <a:pt x="122571" y="85949"/>
                    <a:pt x="118047" y="81425"/>
                    <a:pt x="112475" y="81425"/>
                  </a:cubicBezTo>
                  <a:cubicBezTo>
                    <a:pt x="106902" y="81425"/>
                    <a:pt x="102378" y="85949"/>
                    <a:pt x="102378" y="91521"/>
                  </a:cubicBezTo>
                  <a:cubicBezTo>
                    <a:pt x="102378" y="97093"/>
                    <a:pt x="106902" y="101618"/>
                    <a:pt x="112475" y="101618"/>
                  </a:cubicBezTo>
                  <a:cubicBezTo>
                    <a:pt x="129200" y="101732"/>
                    <a:pt x="142669" y="115391"/>
                    <a:pt x="142545" y="132117"/>
                  </a:cubicBezTo>
                  <a:cubicBezTo>
                    <a:pt x="142459" y="144794"/>
                    <a:pt x="134487" y="156072"/>
                    <a:pt x="122571" y="160387"/>
                  </a:cubicBezTo>
                  <a:lnTo>
                    <a:pt x="122571" y="182485"/>
                  </a:lnTo>
                  <a:lnTo>
                    <a:pt x="102378" y="182485"/>
                  </a:lnTo>
                  <a:lnTo>
                    <a:pt x="102378" y="160482"/>
                  </a:lnTo>
                  <a:cubicBezTo>
                    <a:pt x="90272" y="156205"/>
                    <a:pt x="82175" y="144747"/>
                    <a:pt x="82185" y="131907"/>
                  </a:cubicBezTo>
                  <a:lnTo>
                    <a:pt x="102378" y="131907"/>
                  </a:lnTo>
                  <a:cubicBezTo>
                    <a:pt x="102378" y="137479"/>
                    <a:pt x="106902" y="142004"/>
                    <a:pt x="112475" y="142004"/>
                  </a:cubicBezTo>
                  <a:cubicBezTo>
                    <a:pt x="118047" y="142004"/>
                    <a:pt x="122571" y="137479"/>
                    <a:pt x="122571" y="131907"/>
                  </a:cubicBezTo>
                  <a:cubicBezTo>
                    <a:pt x="122571" y="126335"/>
                    <a:pt x="118047" y="121811"/>
                    <a:pt x="112475" y="121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6D8B571F-5A20-B30D-BCFC-D287EA36F890}"/>
                </a:ext>
              </a:extLst>
            </p:cNvPr>
            <p:cNvSpPr/>
            <p:nvPr/>
          </p:nvSpPr>
          <p:spPr>
            <a:xfrm>
              <a:off x="6366795" y="2524696"/>
              <a:ext cx="222810" cy="222313"/>
            </a:xfrm>
            <a:custGeom>
              <a:avLst/>
              <a:gdLst>
                <a:gd name="connsiteX0" fmla="*/ 120571 w 222810"/>
                <a:gd name="connsiteY0" fmla="*/ -14 h 222313"/>
                <a:gd name="connsiteX1" fmla="*/ 120571 w 222810"/>
                <a:gd name="connsiteY1" fmla="*/ 60184 h 222313"/>
                <a:gd name="connsiteX2" fmla="*/ 130667 w 222810"/>
                <a:gd name="connsiteY2" fmla="*/ 60184 h 222313"/>
                <a:gd name="connsiteX3" fmla="*/ 160957 w 222810"/>
                <a:gd name="connsiteY3" fmla="*/ 90473 h 222313"/>
                <a:gd name="connsiteX4" fmla="*/ 153146 w 222810"/>
                <a:gd name="connsiteY4" fmla="*/ 110666 h 222313"/>
                <a:gd name="connsiteX5" fmla="*/ 150946 w 222810"/>
                <a:gd name="connsiteY5" fmla="*/ 153443 h 222313"/>
                <a:gd name="connsiteX6" fmla="*/ 130667 w 222810"/>
                <a:gd name="connsiteY6" fmla="*/ 161244 h 222313"/>
                <a:gd name="connsiteX7" fmla="*/ 120571 w 222810"/>
                <a:gd name="connsiteY7" fmla="*/ 161244 h 222313"/>
                <a:gd name="connsiteX8" fmla="*/ 120571 w 222810"/>
                <a:gd name="connsiteY8" fmla="*/ 181437 h 222313"/>
                <a:gd name="connsiteX9" fmla="*/ 100378 w 222810"/>
                <a:gd name="connsiteY9" fmla="*/ 181437 h 222313"/>
                <a:gd name="connsiteX10" fmla="*/ 100378 w 222810"/>
                <a:gd name="connsiteY10" fmla="*/ 161244 h 222313"/>
                <a:gd name="connsiteX11" fmla="*/ 80185 w 222810"/>
                <a:gd name="connsiteY11" fmla="*/ 161244 h 222313"/>
                <a:gd name="connsiteX12" fmla="*/ 80185 w 222810"/>
                <a:gd name="connsiteY12" fmla="*/ 140956 h 222313"/>
                <a:gd name="connsiteX13" fmla="*/ 100378 w 222810"/>
                <a:gd name="connsiteY13" fmla="*/ 140956 h 222313"/>
                <a:gd name="connsiteX14" fmla="*/ 100378 w 222810"/>
                <a:gd name="connsiteY14" fmla="*/ 80186 h 222313"/>
                <a:gd name="connsiteX15" fmla="*/ 83518 w 222810"/>
                <a:gd name="connsiteY15" fmla="*/ 80186 h 222313"/>
                <a:gd name="connsiteX16" fmla="*/ -111 w 222810"/>
                <a:gd name="connsiteY16" fmla="*/ 120096 h 222313"/>
                <a:gd name="connsiteX17" fmla="*/ 110474 w 222810"/>
                <a:gd name="connsiteY17" fmla="*/ 222109 h 222313"/>
                <a:gd name="connsiteX18" fmla="*/ 205724 w 222810"/>
                <a:gd name="connsiteY18" fmla="*/ 222109 h 222313"/>
                <a:gd name="connsiteX19" fmla="*/ 193437 w 222810"/>
                <a:gd name="connsiteY19" fmla="*/ 184676 h 222313"/>
                <a:gd name="connsiteX20" fmla="*/ 194199 w 222810"/>
                <a:gd name="connsiteY20" fmla="*/ 183628 h 222313"/>
                <a:gd name="connsiteX21" fmla="*/ 186446 w 222810"/>
                <a:gd name="connsiteY21" fmla="*/ 27970 h 222313"/>
                <a:gd name="connsiteX22" fmla="*/ 120951 w 222810"/>
                <a:gd name="connsiteY22" fmla="*/ -205 h 22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2810" h="222313">
                  <a:moveTo>
                    <a:pt x="120571" y="-14"/>
                  </a:moveTo>
                  <a:lnTo>
                    <a:pt x="120571" y="60184"/>
                  </a:lnTo>
                  <a:lnTo>
                    <a:pt x="130667" y="60184"/>
                  </a:lnTo>
                  <a:cubicBezTo>
                    <a:pt x="147393" y="60184"/>
                    <a:pt x="160957" y="73748"/>
                    <a:pt x="160957" y="90473"/>
                  </a:cubicBezTo>
                  <a:cubicBezTo>
                    <a:pt x="160976" y="97941"/>
                    <a:pt x="158185" y="105151"/>
                    <a:pt x="153146" y="110666"/>
                  </a:cubicBezTo>
                  <a:cubicBezTo>
                    <a:pt x="164348" y="123087"/>
                    <a:pt x="163366" y="142242"/>
                    <a:pt x="150946" y="153443"/>
                  </a:cubicBezTo>
                  <a:cubicBezTo>
                    <a:pt x="145383" y="158463"/>
                    <a:pt x="138154" y="161244"/>
                    <a:pt x="130667" y="161244"/>
                  </a:cubicBezTo>
                  <a:lnTo>
                    <a:pt x="120571" y="161244"/>
                  </a:lnTo>
                  <a:lnTo>
                    <a:pt x="120571" y="181437"/>
                  </a:lnTo>
                  <a:lnTo>
                    <a:pt x="100378" y="181437"/>
                  </a:lnTo>
                  <a:lnTo>
                    <a:pt x="100378" y="161244"/>
                  </a:lnTo>
                  <a:lnTo>
                    <a:pt x="80185" y="161244"/>
                  </a:lnTo>
                  <a:lnTo>
                    <a:pt x="80185" y="140956"/>
                  </a:lnTo>
                  <a:lnTo>
                    <a:pt x="100378" y="140956"/>
                  </a:lnTo>
                  <a:lnTo>
                    <a:pt x="100378" y="80186"/>
                  </a:lnTo>
                  <a:lnTo>
                    <a:pt x="83518" y="80186"/>
                  </a:lnTo>
                  <a:cubicBezTo>
                    <a:pt x="61449" y="103256"/>
                    <a:pt x="31702" y="117458"/>
                    <a:pt x="-111" y="120096"/>
                  </a:cubicBezTo>
                  <a:cubicBezTo>
                    <a:pt x="4861" y="177560"/>
                    <a:pt x="52790" y="221785"/>
                    <a:pt x="110474" y="222109"/>
                  </a:cubicBezTo>
                  <a:lnTo>
                    <a:pt x="205724" y="222109"/>
                  </a:lnTo>
                  <a:lnTo>
                    <a:pt x="193437" y="184676"/>
                  </a:lnTo>
                  <a:cubicBezTo>
                    <a:pt x="193666" y="184314"/>
                    <a:pt x="193923" y="183961"/>
                    <a:pt x="194199" y="183628"/>
                  </a:cubicBezTo>
                  <a:cubicBezTo>
                    <a:pt x="235042" y="138508"/>
                    <a:pt x="231575" y="68814"/>
                    <a:pt x="186446" y="27970"/>
                  </a:cubicBezTo>
                  <a:cubicBezTo>
                    <a:pt x="168339" y="11578"/>
                    <a:pt x="145298" y="1672"/>
                    <a:pt x="120951" y="-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709099E4-5510-A2D2-6B65-6F0A827EF466}"/>
                </a:ext>
              </a:extLst>
            </p:cNvPr>
            <p:cNvSpPr/>
            <p:nvPr/>
          </p:nvSpPr>
          <p:spPr>
            <a:xfrm>
              <a:off x="6487155" y="2524886"/>
              <a:ext cx="35" cy="857"/>
            </a:xfrm>
            <a:custGeom>
              <a:avLst/>
              <a:gdLst>
                <a:gd name="connsiteX0" fmla="*/ -75 w 35"/>
                <a:gd name="connsiteY0" fmla="*/ -205 h 857"/>
                <a:gd name="connsiteX1" fmla="*/ -75 w 35"/>
                <a:gd name="connsiteY1" fmla="*/ -205 h 857"/>
                <a:gd name="connsiteX2" fmla="*/ -75 w 35"/>
                <a:gd name="connsiteY2" fmla="*/ 653 h 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" h="857">
                  <a:moveTo>
                    <a:pt x="-75" y="-205"/>
                  </a:moveTo>
                  <a:lnTo>
                    <a:pt x="-75" y="-205"/>
                  </a:lnTo>
                  <a:cubicBezTo>
                    <a:pt x="-123" y="81"/>
                    <a:pt x="-123" y="367"/>
                    <a:pt x="-75" y="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765E6D10-697E-52FB-43D2-0731FB20F68E}"/>
                </a:ext>
              </a:extLst>
            </p:cNvPr>
            <p:cNvSpPr/>
            <p:nvPr/>
          </p:nvSpPr>
          <p:spPr>
            <a:xfrm>
              <a:off x="6487476" y="2645473"/>
              <a:ext cx="20192" cy="20192"/>
            </a:xfrm>
            <a:custGeom>
              <a:avLst/>
              <a:gdLst>
                <a:gd name="connsiteX0" fmla="*/ 9986 w 20192"/>
                <a:gd name="connsiteY0" fmla="*/ -205 h 20192"/>
                <a:gd name="connsiteX1" fmla="*/ -111 w 20192"/>
                <a:gd name="connsiteY1" fmla="*/ -205 h 20192"/>
                <a:gd name="connsiteX2" fmla="*/ -111 w 20192"/>
                <a:gd name="connsiteY2" fmla="*/ 19988 h 20192"/>
                <a:gd name="connsiteX3" fmla="*/ 9986 w 20192"/>
                <a:gd name="connsiteY3" fmla="*/ 19988 h 20192"/>
                <a:gd name="connsiteX4" fmla="*/ 20082 w 20192"/>
                <a:gd name="connsiteY4" fmla="*/ 9892 h 20192"/>
                <a:gd name="connsiteX5" fmla="*/ 9986 w 20192"/>
                <a:gd name="connsiteY5" fmla="*/ -205 h 2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2" h="20192">
                  <a:moveTo>
                    <a:pt x="9986" y="-205"/>
                  </a:moveTo>
                  <a:lnTo>
                    <a:pt x="-111" y="-205"/>
                  </a:lnTo>
                  <a:lnTo>
                    <a:pt x="-111" y="19988"/>
                  </a:lnTo>
                  <a:lnTo>
                    <a:pt x="9986" y="19988"/>
                  </a:lnTo>
                  <a:cubicBezTo>
                    <a:pt x="15558" y="19988"/>
                    <a:pt x="20082" y="15464"/>
                    <a:pt x="20082" y="9892"/>
                  </a:cubicBezTo>
                  <a:cubicBezTo>
                    <a:pt x="20082" y="4320"/>
                    <a:pt x="15558" y="-205"/>
                    <a:pt x="9986" y="-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C418DA71-770F-0172-837B-4682977B54C5}"/>
                </a:ext>
              </a:extLst>
            </p:cNvPr>
            <p:cNvSpPr/>
            <p:nvPr/>
          </p:nvSpPr>
          <p:spPr>
            <a:xfrm>
              <a:off x="6487476" y="2605087"/>
              <a:ext cx="20192" cy="20192"/>
            </a:xfrm>
            <a:custGeom>
              <a:avLst/>
              <a:gdLst>
                <a:gd name="connsiteX0" fmla="*/ 9986 w 20192"/>
                <a:gd name="connsiteY0" fmla="*/ -205 h 20192"/>
                <a:gd name="connsiteX1" fmla="*/ -111 w 20192"/>
                <a:gd name="connsiteY1" fmla="*/ -205 h 20192"/>
                <a:gd name="connsiteX2" fmla="*/ -111 w 20192"/>
                <a:gd name="connsiteY2" fmla="*/ 19988 h 20192"/>
                <a:gd name="connsiteX3" fmla="*/ 9986 w 20192"/>
                <a:gd name="connsiteY3" fmla="*/ 19988 h 20192"/>
                <a:gd name="connsiteX4" fmla="*/ 20082 w 20192"/>
                <a:gd name="connsiteY4" fmla="*/ 9892 h 20192"/>
                <a:gd name="connsiteX5" fmla="*/ 9986 w 20192"/>
                <a:gd name="connsiteY5" fmla="*/ -205 h 2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2" h="20192">
                  <a:moveTo>
                    <a:pt x="9986" y="-205"/>
                  </a:moveTo>
                  <a:lnTo>
                    <a:pt x="-111" y="-205"/>
                  </a:lnTo>
                  <a:lnTo>
                    <a:pt x="-111" y="19988"/>
                  </a:lnTo>
                  <a:lnTo>
                    <a:pt x="9986" y="19988"/>
                  </a:lnTo>
                  <a:cubicBezTo>
                    <a:pt x="15558" y="19988"/>
                    <a:pt x="20082" y="15464"/>
                    <a:pt x="20082" y="9892"/>
                  </a:cubicBezTo>
                  <a:cubicBezTo>
                    <a:pt x="20082" y="4320"/>
                    <a:pt x="15558" y="-205"/>
                    <a:pt x="9986" y="-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8BC3C190-AF14-41B6-422F-6F62FB821D49}"/>
              </a:ext>
            </a:extLst>
          </p:cNvPr>
          <p:cNvGrpSpPr/>
          <p:nvPr/>
        </p:nvGrpSpPr>
        <p:grpSpPr>
          <a:xfrm>
            <a:off x="212226" y="875345"/>
            <a:ext cx="8462326" cy="3711020"/>
            <a:chOff x="212226" y="875345"/>
            <a:chExt cx="8462326" cy="3711020"/>
          </a:xfrm>
        </p:grpSpPr>
        <p:pic>
          <p:nvPicPr>
            <p:cNvPr id="70" name="Gráfico 69">
              <a:extLst>
                <a:ext uri="{FF2B5EF4-FFF2-40B4-BE49-F238E27FC236}">
                  <a16:creationId xmlns:a16="http://schemas.microsoft.com/office/drawing/2014/main" id="{A99063EB-0D9B-6754-E20A-0790FAC74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94127">
              <a:off x="212226" y="875345"/>
              <a:ext cx="942715" cy="1021539"/>
            </a:xfrm>
            <a:prstGeom prst="rect">
              <a:avLst/>
            </a:prstGeom>
          </p:spPr>
        </p:pic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3CCC30B5-7D3D-AE1B-CCDD-17AFF74E1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448139">
              <a:off x="7839100" y="1263541"/>
              <a:ext cx="684043" cy="986860"/>
            </a:xfrm>
            <a:prstGeom prst="rect">
              <a:avLst/>
            </a:prstGeom>
          </p:spPr>
        </p:pic>
        <p:pic>
          <p:nvPicPr>
            <p:cNvPr id="73" name="Imagen 72" descr="Un globo de colores&#10;&#10;Descripción generada automáticamente con confianza baja">
              <a:extLst>
                <a:ext uri="{FF2B5EF4-FFF2-40B4-BE49-F238E27FC236}">
                  <a16:creationId xmlns:a16="http://schemas.microsoft.com/office/drawing/2014/main" id="{65E6C760-E1C7-1E1D-7E14-42A81F669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4161" flipH="1">
              <a:off x="951716" y="4207284"/>
              <a:ext cx="497096" cy="379081"/>
            </a:xfrm>
            <a:prstGeom prst="rect">
              <a:avLst/>
            </a:prstGeom>
          </p:spPr>
        </p:pic>
        <p:pic>
          <p:nvPicPr>
            <p:cNvPr id="74" name="Imagen 73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9F6ACE1A-5D20-77E6-88BE-9C3BA347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0877" y="3844800"/>
              <a:ext cx="420780" cy="456720"/>
            </a:xfrm>
            <a:prstGeom prst="rect">
              <a:avLst/>
            </a:prstGeom>
          </p:spPr>
        </p:pic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B082FE07-58C4-5541-16B8-D58964CF59BE}"/>
              </a:ext>
            </a:extLst>
          </p:cNvPr>
          <p:cNvGrpSpPr/>
          <p:nvPr/>
        </p:nvGrpSpPr>
        <p:grpSpPr>
          <a:xfrm>
            <a:off x="2784137" y="1504213"/>
            <a:ext cx="6030920" cy="3182820"/>
            <a:chOff x="2775045" y="1492934"/>
            <a:chExt cx="6030920" cy="3182820"/>
          </a:xfrm>
        </p:grpSpPr>
        <p:pic>
          <p:nvPicPr>
            <p:cNvPr id="77" name="Imagen 76" descr="Imagen que contiene Patrón de fondo&#10;&#10;Descripción generada automáticamente">
              <a:extLst>
                <a:ext uri="{FF2B5EF4-FFF2-40B4-BE49-F238E27FC236}">
                  <a16:creationId xmlns:a16="http://schemas.microsoft.com/office/drawing/2014/main" id="{E9204DF2-0EA4-CD9A-664E-10973F22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24693" y="2524103"/>
              <a:ext cx="281272" cy="567364"/>
            </a:xfrm>
            <a:prstGeom prst="rect">
              <a:avLst/>
            </a:prstGeom>
          </p:spPr>
        </p:pic>
        <p:pic>
          <p:nvPicPr>
            <p:cNvPr id="78" name="Imagen 77" descr="Dibujo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F4AF464A-4ED8-3BBC-F9D1-03143626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42737" flipH="1">
              <a:off x="5177614" y="4217356"/>
              <a:ext cx="565406" cy="351389"/>
            </a:xfrm>
            <a:prstGeom prst="rect">
              <a:avLst/>
            </a:prstGeom>
          </p:spPr>
        </p:pic>
        <p:pic>
          <p:nvPicPr>
            <p:cNvPr id="79" name="Imagen 78" descr="Un globo amarillo&#10;&#10;Descripción generada automáticamente con confianza media">
              <a:extLst>
                <a:ext uri="{FF2B5EF4-FFF2-40B4-BE49-F238E27FC236}">
                  <a16:creationId xmlns:a16="http://schemas.microsoft.com/office/drawing/2014/main" id="{912DF9F3-1AD5-4465-FEE9-90559068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75045" y="1492934"/>
              <a:ext cx="365768" cy="528073"/>
            </a:xfrm>
            <a:prstGeom prst="rect">
              <a:avLst/>
            </a:prstGeom>
          </p:spPr>
        </p:pic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F6BA42AF-85EC-FA27-B28C-AB8E786DAA11}"/>
              </a:ext>
            </a:extLst>
          </p:cNvPr>
          <p:cNvGrpSpPr/>
          <p:nvPr/>
        </p:nvGrpSpPr>
        <p:grpSpPr>
          <a:xfrm>
            <a:off x="276991" y="1714709"/>
            <a:ext cx="8353183" cy="3099245"/>
            <a:chOff x="-93430" y="1506747"/>
            <a:chExt cx="8353183" cy="3099245"/>
          </a:xfrm>
        </p:grpSpPr>
        <p:pic>
          <p:nvPicPr>
            <p:cNvPr id="81" name="Gráfico 80">
              <a:extLst>
                <a:ext uri="{FF2B5EF4-FFF2-40B4-BE49-F238E27FC236}">
                  <a16:creationId xmlns:a16="http://schemas.microsoft.com/office/drawing/2014/main" id="{60B3EF51-709A-C20E-C750-54BE340C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V="1">
              <a:off x="2256402" y="3714765"/>
              <a:ext cx="822458" cy="891227"/>
            </a:xfrm>
            <a:prstGeom prst="rect">
              <a:avLst/>
            </a:prstGeom>
          </p:spPr>
        </p:pic>
        <p:pic>
          <p:nvPicPr>
            <p:cNvPr id="82" name="Imagen 81" descr="Icono&#10;&#10;Descripción generada automáticamente">
              <a:extLst>
                <a:ext uri="{FF2B5EF4-FFF2-40B4-BE49-F238E27FC236}">
                  <a16:creationId xmlns:a16="http://schemas.microsoft.com/office/drawing/2014/main" id="{54D3F624-9FD9-84D2-7B04-F0C07F8C3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93430" y="3582836"/>
              <a:ext cx="506406" cy="528073"/>
            </a:xfrm>
            <a:prstGeom prst="rect">
              <a:avLst/>
            </a:prstGeom>
          </p:spPr>
        </p:pic>
        <p:pic>
          <p:nvPicPr>
            <p:cNvPr id="84" name="Imagen 83" descr="Dibujo de la tierra desde el espacio&#10;&#10;Descripción generada automáticamente con confianza baja">
              <a:extLst>
                <a:ext uri="{FF2B5EF4-FFF2-40B4-BE49-F238E27FC236}">
                  <a16:creationId xmlns:a16="http://schemas.microsoft.com/office/drawing/2014/main" id="{828602D4-AC75-7771-F912-2F7D82BC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93343" y="3846873"/>
              <a:ext cx="566410" cy="385071"/>
            </a:xfrm>
            <a:prstGeom prst="rect">
              <a:avLst/>
            </a:prstGeom>
          </p:spPr>
        </p:pic>
        <p:pic>
          <p:nvPicPr>
            <p:cNvPr id="85" name="Imagen 84" descr="Logotipo, Icono&#10;&#10;Descripción generada automáticamente">
              <a:extLst>
                <a:ext uri="{FF2B5EF4-FFF2-40B4-BE49-F238E27FC236}">
                  <a16:creationId xmlns:a16="http://schemas.microsoft.com/office/drawing/2014/main" id="{7E8CB3E1-E6DE-B5A8-45BF-59BE2378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45193" y="1506747"/>
              <a:ext cx="482291" cy="473072"/>
            </a:xfrm>
            <a:prstGeom prst="rect">
              <a:avLst/>
            </a:prstGeom>
          </p:spPr>
        </p:pic>
      </p:grpSp>
      <p:grpSp>
        <p:nvGrpSpPr>
          <p:cNvPr id="2" name="Grupo 320">
            <a:extLst>
              <a:ext uri="{FF2B5EF4-FFF2-40B4-BE49-F238E27FC236}">
                <a16:creationId xmlns:a16="http://schemas.microsoft.com/office/drawing/2014/main" id="{CFA931DF-FA9B-4FFF-E852-F6852E311ADB}"/>
              </a:ext>
            </a:extLst>
          </p:cNvPr>
          <p:cNvGrpSpPr/>
          <p:nvPr/>
        </p:nvGrpSpPr>
        <p:grpSpPr>
          <a:xfrm>
            <a:off x="7665631" y="1731217"/>
            <a:ext cx="344343" cy="344711"/>
            <a:chOff x="7730394" y="1304923"/>
            <a:chExt cx="344343" cy="344711"/>
          </a:xfrm>
          <a:solidFill>
            <a:schemeClr val="accent1"/>
          </a:solidFill>
        </p:grpSpPr>
        <p:sp>
          <p:nvSpPr>
            <p:cNvPr id="3" name="Forma libre: forma 263">
              <a:extLst>
                <a:ext uri="{FF2B5EF4-FFF2-40B4-BE49-F238E27FC236}">
                  <a16:creationId xmlns:a16="http://schemas.microsoft.com/office/drawing/2014/main" id="{2F002AB5-92F0-0C09-9187-D3F1C9C8FA4D}"/>
                </a:ext>
              </a:extLst>
            </p:cNvPr>
            <p:cNvSpPr/>
            <p:nvPr/>
          </p:nvSpPr>
          <p:spPr>
            <a:xfrm>
              <a:off x="7798878" y="1304923"/>
              <a:ext cx="275859" cy="275845"/>
            </a:xfrm>
            <a:custGeom>
              <a:avLst/>
              <a:gdLst>
                <a:gd name="connsiteX0" fmla="*/ 165053 w 275859"/>
                <a:gd name="connsiteY0" fmla="*/ -203 h 275845"/>
                <a:gd name="connsiteX1" fmla="*/ 53515 w 275859"/>
                <a:gd name="connsiteY1" fmla="*/ 110192 h 275845"/>
                <a:gd name="connsiteX2" fmla="*/ 79328 w 275859"/>
                <a:gd name="connsiteY2" fmla="*/ 181915 h 275845"/>
                <a:gd name="connsiteX3" fmla="*/ 57039 w 275859"/>
                <a:gd name="connsiteY3" fmla="*/ 204203 h 275845"/>
                <a:gd name="connsiteX4" fmla="*/ 28464 w 275859"/>
                <a:gd name="connsiteY4" fmla="*/ 175628 h 275845"/>
                <a:gd name="connsiteX5" fmla="*/ -111 w 275859"/>
                <a:gd name="connsiteY5" fmla="*/ 204203 h 275845"/>
                <a:gd name="connsiteX6" fmla="*/ 71327 w 275859"/>
                <a:gd name="connsiteY6" fmla="*/ 275641 h 275845"/>
                <a:gd name="connsiteX7" fmla="*/ 99902 w 275859"/>
                <a:gd name="connsiteY7" fmla="*/ 247066 h 275845"/>
                <a:gd name="connsiteX8" fmla="*/ 71327 w 275859"/>
                <a:gd name="connsiteY8" fmla="*/ 218491 h 275845"/>
                <a:gd name="connsiteX9" fmla="*/ 93615 w 275859"/>
                <a:gd name="connsiteY9" fmla="*/ 196298 h 275845"/>
                <a:gd name="connsiteX10" fmla="*/ 250035 w 275859"/>
                <a:gd name="connsiteY10" fmla="*/ 182020 h 275845"/>
                <a:gd name="connsiteX11" fmla="*/ 235757 w 275859"/>
                <a:gd name="connsiteY11" fmla="*/ 25610 h 275845"/>
                <a:gd name="connsiteX12" fmla="*/ 164671 w 275859"/>
                <a:gd name="connsiteY12" fmla="*/ -108 h 275845"/>
                <a:gd name="connsiteX13" fmla="*/ 235728 w 275859"/>
                <a:gd name="connsiteY13" fmla="*/ 141148 h 275845"/>
                <a:gd name="connsiteX14" fmla="*/ 94282 w 275859"/>
                <a:gd name="connsiteY14" fmla="*/ 141148 h 275845"/>
                <a:gd name="connsiteX15" fmla="*/ 94282 w 275859"/>
                <a:gd name="connsiteY15" fmla="*/ 120955 h 275845"/>
                <a:gd name="connsiteX16" fmla="*/ 114570 w 275859"/>
                <a:gd name="connsiteY16" fmla="*/ 120955 h 275845"/>
                <a:gd name="connsiteX17" fmla="*/ 114570 w 275859"/>
                <a:gd name="connsiteY17" fmla="*/ 100762 h 275845"/>
                <a:gd name="connsiteX18" fmla="*/ 134763 w 275859"/>
                <a:gd name="connsiteY18" fmla="*/ 100762 h 275845"/>
                <a:gd name="connsiteX19" fmla="*/ 134763 w 275859"/>
                <a:gd name="connsiteY19" fmla="*/ 120955 h 275845"/>
                <a:gd name="connsiteX20" fmla="*/ 154956 w 275859"/>
                <a:gd name="connsiteY20" fmla="*/ 120955 h 275845"/>
                <a:gd name="connsiteX21" fmla="*/ 154956 w 275859"/>
                <a:gd name="connsiteY21" fmla="*/ 80569 h 275845"/>
                <a:gd name="connsiteX22" fmla="*/ 175149 w 275859"/>
                <a:gd name="connsiteY22" fmla="*/ 80569 h 275845"/>
                <a:gd name="connsiteX23" fmla="*/ 175149 w 275859"/>
                <a:gd name="connsiteY23" fmla="*/ 120955 h 275845"/>
                <a:gd name="connsiteX24" fmla="*/ 195342 w 275859"/>
                <a:gd name="connsiteY24" fmla="*/ 120955 h 275845"/>
                <a:gd name="connsiteX25" fmla="*/ 195342 w 275859"/>
                <a:gd name="connsiteY25" fmla="*/ 60757 h 275845"/>
                <a:gd name="connsiteX26" fmla="*/ 215535 w 275859"/>
                <a:gd name="connsiteY26" fmla="*/ 60757 h 275845"/>
                <a:gd name="connsiteX27" fmla="*/ 215535 w 275859"/>
                <a:gd name="connsiteY27" fmla="*/ 121336 h 275845"/>
                <a:gd name="connsiteX28" fmla="*/ 235728 w 275859"/>
                <a:gd name="connsiteY28" fmla="*/ 121336 h 27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5859" h="275845">
                  <a:moveTo>
                    <a:pt x="165053" y="-203"/>
                  </a:moveTo>
                  <a:cubicBezTo>
                    <a:pt x="103769" y="-517"/>
                    <a:pt x="53829" y="48908"/>
                    <a:pt x="53515" y="110192"/>
                  </a:cubicBezTo>
                  <a:cubicBezTo>
                    <a:pt x="53382" y="136395"/>
                    <a:pt x="62525" y="161808"/>
                    <a:pt x="79328" y="181915"/>
                  </a:cubicBezTo>
                  <a:lnTo>
                    <a:pt x="57039" y="204203"/>
                  </a:lnTo>
                  <a:lnTo>
                    <a:pt x="28464" y="175628"/>
                  </a:lnTo>
                  <a:lnTo>
                    <a:pt x="-111" y="204203"/>
                  </a:lnTo>
                  <a:lnTo>
                    <a:pt x="71327" y="275641"/>
                  </a:lnTo>
                  <a:lnTo>
                    <a:pt x="99902" y="247066"/>
                  </a:lnTo>
                  <a:lnTo>
                    <a:pt x="71327" y="218491"/>
                  </a:lnTo>
                  <a:lnTo>
                    <a:pt x="93615" y="196298"/>
                  </a:lnTo>
                  <a:cubicBezTo>
                    <a:pt x="140754" y="235550"/>
                    <a:pt x="210782" y="229159"/>
                    <a:pt x="250035" y="182020"/>
                  </a:cubicBezTo>
                  <a:cubicBezTo>
                    <a:pt x="289278" y="134890"/>
                    <a:pt x="282886" y="64862"/>
                    <a:pt x="235757" y="25610"/>
                  </a:cubicBezTo>
                  <a:cubicBezTo>
                    <a:pt x="215802" y="8988"/>
                    <a:pt x="190647" y="-108"/>
                    <a:pt x="164671" y="-108"/>
                  </a:cubicBezTo>
                  <a:close/>
                  <a:moveTo>
                    <a:pt x="235728" y="141148"/>
                  </a:moveTo>
                  <a:lnTo>
                    <a:pt x="94282" y="141148"/>
                  </a:lnTo>
                  <a:lnTo>
                    <a:pt x="94282" y="120955"/>
                  </a:lnTo>
                  <a:lnTo>
                    <a:pt x="114570" y="120955"/>
                  </a:lnTo>
                  <a:lnTo>
                    <a:pt x="114570" y="100762"/>
                  </a:lnTo>
                  <a:lnTo>
                    <a:pt x="134763" y="100762"/>
                  </a:lnTo>
                  <a:lnTo>
                    <a:pt x="134763" y="120955"/>
                  </a:lnTo>
                  <a:lnTo>
                    <a:pt x="154956" y="120955"/>
                  </a:lnTo>
                  <a:lnTo>
                    <a:pt x="154956" y="80569"/>
                  </a:lnTo>
                  <a:lnTo>
                    <a:pt x="175149" y="80569"/>
                  </a:lnTo>
                  <a:lnTo>
                    <a:pt x="175149" y="120955"/>
                  </a:lnTo>
                  <a:lnTo>
                    <a:pt x="195342" y="120955"/>
                  </a:lnTo>
                  <a:lnTo>
                    <a:pt x="195342" y="60757"/>
                  </a:lnTo>
                  <a:lnTo>
                    <a:pt x="215535" y="60757"/>
                  </a:lnTo>
                  <a:lnTo>
                    <a:pt x="215535" y="121336"/>
                  </a:lnTo>
                  <a:lnTo>
                    <a:pt x="235728" y="12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  <p:sp>
          <p:nvSpPr>
            <p:cNvPr id="4" name="Forma libre: forma 264">
              <a:extLst>
                <a:ext uri="{FF2B5EF4-FFF2-40B4-BE49-F238E27FC236}">
                  <a16:creationId xmlns:a16="http://schemas.microsoft.com/office/drawing/2014/main" id="{CEE86D78-6AF8-A864-85E9-06D23443B7E3}"/>
                </a:ext>
              </a:extLst>
            </p:cNvPr>
            <p:cNvSpPr/>
            <p:nvPr/>
          </p:nvSpPr>
          <p:spPr>
            <a:xfrm>
              <a:off x="7730394" y="1537811"/>
              <a:ext cx="111728" cy="111823"/>
            </a:xfrm>
            <a:custGeom>
              <a:avLst/>
              <a:gdLst>
                <a:gd name="connsiteX0" fmla="*/ 42752 w 111728"/>
                <a:gd name="connsiteY0" fmla="*/ 111619 h 111823"/>
                <a:gd name="connsiteX1" fmla="*/ 111618 w 111728"/>
                <a:gd name="connsiteY1" fmla="*/ 42658 h 111823"/>
                <a:gd name="connsiteX2" fmla="*/ 68755 w 111728"/>
                <a:gd name="connsiteY2" fmla="*/ -205 h 111823"/>
                <a:gd name="connsiteX3" fmla="*/ -111 w 111728"/>
                <a:gd name="connsiteY3" fmla="*/ 68756 h 11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28" h="111823">
                  <a:moveTo>
                    <a:pt x="42752" y="111619"/>
                  </a:moveTo>
                  <a:lnTo>
                    <a:pt x="111618" y="42658"/>
                  </a:lnTo>
                  <a:lnTo>
                    <a:pt x="68755" y="-205"/>
                  </a:lnTo>
                  <a:lnTo>
                    <a:pt x="-111" y="687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>
                <a:solidFill>
                  <a:schemeClr val="accent3"/>
                </a:solidFill>
              </a:endParaRPr>
            </a:p>
          </p:txBody>
        </p:sp>
      </p:grpSp>
      <p:cxnSp>
        <p:nvCxnSpPr>
          <p:cNvPr id="5" name="Conector recto 20">
            <a:extLst>
              <a:ext uri="{FF2B5EF4-FFF2-40B4-BE49-F238E27FC236}">
                <a16:creationId xmlns:a16="http://schemas.microsoft.com/office/drawing/2014/main" id="{8F902315-8F89-E439-41C4-6CE6342701B1}"/>
              </a:ext>
            </a:extLst>
          </p:cNvPr>
          <p:cNvCxnSpPr>
            <a:cxnSpLocks/>
          </p:cNvCxnSpPr>
          <p:nvPr/>
        </p:nvCxnSpPr>
        <p:spPr>
          <a:xfrm>
            <a:off x="7509854" y="2075928"/>
            <a:ext cx="671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11EE1B55-8D84-5479-C8E1-F1CC76BB6C0E}"/>
              </a:ext>
            </a:extLst>
          </p:cNvPr>
          <p:cNvSpPr txBox="1">
            <a:spLocks/>
          </p:cNvSpPr>
          <p:nvPr/>
        </p:nvSpPr>
        <p:spPr>
          <a:xfrm>
            <a:off x="6726940" y="2744002"/>
            <a:ext cx="2444540" cy="719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Plus Jakarta Sans" pitchFamily="2" charset="0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Plus Jakarta Sans" pitchFamily="2" charset="0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Plus Jakarta Sans" pitchFamily="2" charset="0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Plus Jakarta Sans" pitchFamily="2" charset="0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Plus Jakarta Sans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expect comprehensive </a:t>
            </a:r>
            <a:r>
              <a:rPr lang="en-US" dirty="0" err="1"/>
              <a:t>backtesting</a:t>
            </a:r>
            <a:r>
              <a:rPr lang="en-US" dirty="0"/>
              <a:t> to validate the strategies before actual implementation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577CC4-1F0A-B7D3-4955-A7C27DA8905F}"/>
              </a:ext>
            </a:extLst>
          </p:cNvPr>
          <p:cNvSpPr txBox="1">
            <a:spLocks/>
          </p:cNvSpPr>
          <p:nvPr/>
        </p:nvSpPr>
        <p:spPr>
          <a:xfrm>
            <a:off x="6816043" y="2112923"/>
            <a:ext cx="2266333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 kern="1200">
                <a:solidFill>
                  <a:schemeClr val="tx2"/>
                </a:solidFill>
                <a:latin typeface="+mj-lt"/>
                <a:ea typeface="+mn-ea"/>
                <a:cs typeface="Plus Jakarta Sans" pitchFamily="2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Plus Jakarta Sans" pitchFamily="2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Plus Jakarta Sans" pitchFamily="2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Plus Jakarta Sans" pitchFamily="2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Plus Jakarta Sans" pitchFamily="2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Backtesting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2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2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29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9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28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29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29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28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 8">
      <a:dk1>
        <a:srgbClr val="6C7B46"/>
      </a:dk1>
      <a:lt1>
        <a:srgbClr val="B1C176"/>
      </a:lt1>
      <a:dk2>
        <a:srgbClr val="C2CC9A"/>
      </a:dk2>
      <a:lt2>
        <a:srgbClr val="F39921"/>
      </a:lt2>
      <a:accent1>
        <a:srgbClr val="FEC928"/>
      </a:accent1>
      <a:accent2>
        <a:srgbClr val="424B2B"/>
      </a:accent2>
      <a:accent3>
        <a:srgbClr val="363D2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C2CC9A"/>
      </a:folHlink>
    </a:clrScheme>
    <a:fontScheme name="Personalizado 4">
      <a:majorFont>
        <a:latin typeface="Doppio One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145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Cabin</vt:lpstr>
      <vt:lpstr>Calibri</vt:lpstr>
      <vt:lpstr>Doppio One</vt:lpstr>
      <vt:lpstr>Office Theme</vt:lpstr>
      <vt:lpstr>Business presentation</vt:lpstr>
      <vt:lpstr>CLIENT PROFILE</vt:lpstr>
      <vt:lpstr>CLIENT EXPECTATION (expert advice)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dc:creator>sugarbayar enkhbayar</dc:creator>
  <cp:lastModifiedBy>sugarbayar enkhbayar</cp:lastModifiedBy>
  <cp:revision>7</cp:revision>
  <dcterms:created xsi:type="dcterms:W3CDTF">2021-10-12T08:06:43Z</dcterms:created>
  <dcterms:modified xsi:type="dcterms:W3CDTF">2024-05-22T20:31:15Z</dcterms:modified>
</cp:coreProperties>
</file>