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5" r:id="rId4"/>
    <p:sldId id="267" r:id="rId5"/>
    <p:sldId id="268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95B"/>
    <a:srgbClr val="E6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8" autoAdjust="0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80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900F7-6D70-E941-973E-AA3ECC2C58AB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0D81-C2A0-3841-A163-8D8DDFBE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06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58A5D-7D54-A24C-9058-C5027ABE5AB1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C6477-0F0D-DF4C-8788-21974BFE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2657" y="1142336"/>
            <a:ext cx="9171709" cy="5611091"/>
          </a:xfrm>
          <a:custGeom>
            <a:avLst/>
            <a:gdLst>
              <a:gd name="connsiteX0" fmla="*/ 9171709 w 9171709"/>
              <a:gd name="connsiteY0" fmla="*/ 0 h 5611091"/>
              <a:gd name="connsiteX1" fmla="*/ 0 w 9171709"/>
              <a:gd name="connsiteY1" fmla="*/ 678873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709" h="5611091">
                <a:moveTo>
                  <a:pt x="9171709" y="0"/>
                </a:moveTo>
                <a:lnTo>
                  <a:pt x="0" y="748146"/>
                </a:lnTo>
                <a:lnTo>
                  <a:pt x="0" y="5611091"/>
                </a:lnTo>
                <a:lnTo>
                  <a:pt x="9157855" y="5611091"/>
                </a:lnTo>
                <a:lnTo>
                  <a:pt x="9171709" y="0"/>
                </a:lnTo>
                <a:close/>
              </a:path>
            </a:pathLst>
          </a:custGeom>
          <a:gradFill>
            <a:gsLst>
              <a:gs pos="50000">
                <a:srgbClr val="E6E7E8">
                  <a:alpha val="50000"/>
                </a:srgb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rgbClr val="E6E7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>
            <a:off x="-15497" y="5570067"/>
            <a:ext cx="9159498" cy="1166490"/>
          </a:xfrm>
          <a:custGeom>
            <a:avLst/>
            <a:gdLst>
              <a:gd name="connsiteX0" fmla="*/ 15498 w 9171855"/>
              <a:gd name="connsiteY0" fmla="*/ 1172768 h 1212218"/>
              <a:gd name="connsiteX1" fmla="*/ 15498 w 9171855"/>
              <a:gd name="connsiteY1" fmla="*/ 707255 h 1212218"/>
              <a:gd name="connsiteX2" fmla="*/ 9171855 w 9171855"/>
              <a:gd name="connsiteY2" fmla="*/ 0 h 1212218"/>
              <a:gd name="connsiteX3" fmla="*/ 9171855 w 9171855"/>
              <a:gd name="connsiteY3" fmla="*/ 1212218 h 1212218"/>
              <a:gd name="connsiteX4" fmla="*/ 0 w 9171855"/>
              <a:gd name="connsiteY4" fmla="*/ 1212218 h 1212218"/>
              <a:gd name="connsiteX5" fmla="*/ 15498 w 9171855"/>
              <a:gd name="connsiteY5" fmla="*/ 1172768 h 1212218"/>
              <a:gd name="connsiteX0" fmla="*/ 15498 w 9171855"/>
              <a:gd name="connsiteY0" fmla="*/ 1172768 h 1212218"/>
              <a:gd name="connsiteX1" fmla="*/ 15498 w 9171855"/>
              <a:gd name="connsiteY1" fmla="*/ 730164 h 1212218"/>
              <a:gd name="connsiteX2" fmla="*/ 9171855 w 9171855"/>
              <a:gd name="connsiteY2" fmla="*/ 0 h 1212218"/>
              <a:gd name="connsiteX3" fmla="*/ 9171855 w 9171855"/>
              <a:gd name="connsiteY3" fmla="*/ 1212218 h 1212218"/>
              <a:gd name="connsiteX4" fmla="*/ 0 w 9171855"/>
              <a:gd name="connsiteY4" fmla="*/ 1212218 h 1212218"/>
              <a:gd name="connsiteX5" fmla="*/ 15498 w 9171855"/>
              <a:gd name="connsiteY5" fmla="*/ 1172768 h 1212218"/>
              <a:gd name="connsiteX0" fmla="*/ 15498 w 9171855"/>
              <a:gd name="connsiteY0" fmla="*/ 1162950 h 1202400"/>
              <a:gd name="connsiteX1" fmla="*/ 15498 w 9171855"/>
              <a:gd name="connsiteY1" fmla="*/ 720346 h 1202400"/>
              <a:gd name="connsiteX2" fmla="*/ 9171855 w 9171855"/>
              <a:gd name="connsiteY2" fmla="*/ 0 h 1202400"/>
              <a:gd name="connsiteX3" fmla="*/ 9171855 w 9171855"/>
              <a:gd name="connsiteY3" fmla="*/ 1202400 h 1202400"/>
              <a:gd name="connsiteX4" fmla="*/ 0 w 9171855"/>
              <a:gd name="connsiteY4" fmla="*/ 1202400 h 1202400"/>
              <a:gd name="connsiteX5" fmla="*/ 15498 w 9171855"/>
              <a:gd name="connsiteY5" fmla="*/ 1162950 h 12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1855" h="1202400">
                <a:moveTo>
                  <a:pt x="15498" y="1162950"/>
                </a:moveTo>
                <a:lnTo>
                  <a:pt x="15498" y="720346"/>
                </a:lnTo>
                <a:lnTo>
                  <a:pt x="9171855" y="0"/>
                </a:lnTo>
                <a:lnTo>
                  <a:pt x="9171855" y="1202400"/>
                </a:lnTo>
                <a:lnTo>
                  <a:pt x="0" y="1202400"/>
                </a:lnTo>
                <a:lnTo>
                  <a:pt x="15498" y="11629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9576" y="3688099"/>
            <a:ext cx="6858000" cy="442837"/>
          </a:xfrm>
        </p:spPr>
        <p:txBody>
          <a:bodyPr/>
          <a:lstStyle>
            <a:lvl1pPr marL="0" indent="0" algn="l">
              <a:buNone/>
              <a:defRPr sz="26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112" y="832104"/>
            <a:ext cx="2749296" cy="3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576" y="2642616"/>
            <a:ext cx="7772400" cy="1035705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21005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bg1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bg1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79576" y="4152063"/>
            <a:ext cx="6858000" cy="3706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800" kern="12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17145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179575" y="4919958"/>
            <a:ext cx="6858000" cy="3143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41520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8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dge -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© 2016 </a:t>
            </a:r>
            <a:r>
              <a:rPr lang="en-US" sz="800" b="0" i="0" u="none" strike="noStrike" baseline="0" dirty="0" err="1">
                <a:solidFill>
                  <a:schemeClr val="bg1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0" y="1916716"/>
            <a:ext cx="836136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14"/>
            <a:ext cx="4541520" cy="3474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174550"/>
            <a:ext cx="1591056" cy="176784"/>
          </a:xfrm>
          <a:prstGeom prst="rect">
            <a:avLst/>
          </a:prstGeom>
        </p:spPr>
      </p:pic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2545081"/>
            <a:ext cx="9144000" cy="419385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7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3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735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17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d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" y="2545080"/>
            <a:ext cx="9144000" cy="4312920"/>
            <a:chOff x="2" y="2545080"/>
            <a:chExt cx="9144000" cy="431292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" y="2545080"/>
              <a:ext cx="9144000" cy="4312920"/>
            </a:xfrm>
            <a:prstGeom prst="rect">
              <a:avLst/>
            </a:prstGeom>
          </p:spPr>
        </p:pic>
        <p:sp>
          <p:nvSpPr>
            <p:cNvPr id="10" name="Right Triangle 9"/>
            <p:cNvSpPr/>
            <p:nvPr userDrawn="1"/>
          </p:nvSpPr>
          <p:spPr>
            <a:xfrm rot="5400000">
              <a:off x="4183382" y="-1638299"/>
              <a:ext cx="731520" cy="909827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bg1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bg1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0" y="1916716"/>
            <a:ext cx="836136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25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d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58" b="9906"/>
          <a:stretch/>
        </p:blipFill>
        <p:spPr>
          <a:xfrm>
            <a:off x="0" y="2560320"/>
            <a:ext cx="9144000" cy="429768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bg1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bg1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ight Triangle 9"/>
          <p:cNvSpPr/>
          <p:nvPr userDrawn="1"/>
        </p:nvSpPr>
        <p:spPr>
          <a:xfrm rot="5400000">
            <a:off x="4183382" y="-1638299"/>
            <a:ext cx="731520" cy="90982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0" y="1916716"/>
            <a:ext cx="836136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81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63624"/>
            <a:ext cx="9144000" cy="388315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38911" y="3006825"/>
            <a:ext cx="8360031" cy="797425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173736"/>
            <a:ext cx="1591056" cy="176784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bg1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bg1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00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173736"/>
            <a:ext cx="1591056" cy="176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63624"/>
            <a:ext cx="9144000" cy="388315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8911" y="3006825"/>
            <a:ext cx="8360031" cy="797425"/>
          </a:xfrm>
        </p:spPr>
        <p:txBody>
          <a:bodyPr>
            <a:norm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bg1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bg1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6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173736"/>
            <a:ext cx="1591056" cy="1767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59380"/>
            <a:ext cx="9144000" cy="388315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8911" y="3006825"/>
            <a:ext cx="8360031" cy="797425"/>
          </a:xfrm>
        </p:spPr>
        <p:txBody>
          <a:bodyPr>
            <a:normAutofit/>
          </a:bodyPr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bg1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bg1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37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4609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rot="16200000">
            <a:off x="1309830" y="-1095042"/>
            <a:ext cx="6739128" cy="89292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74000">
                <a:schemeClr val="tx1">
                  <a:alpha val="64000"/>
                </a:schemeClr>
              </a:gs>
              <a:gs pos="83000">
                <a:schemeClr val="tx1">
                  <a:alpha val="76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173736"/>
            <a:ext cx="1591056" cy="17678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bg1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bg1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>
          <a:xfrm>
            <a:off x="0" y="1993900"/>
            <a:ext cx="9136380" cy="2865120"/>
          </a:xfrm>
          <a:custGeom>
            <a:avLst/>
            <a:gdLst>
              <a:gd name="connsiteX0" fmla="*/ 7620 w 9159240"/>
              <a:gd name="connsiteY0" fmla="*/ 693420 h 2865120"/>
              <a:gd name="connsiteX1" fmla="*/ 9159240 w 9159240"/>
              <a:gd name="connsiteY1" fmla="*/ 0 h 2865120"/>
              <a:gd name="connsiteX2" fmla="*/ 9159240 w 9159240"/>
              <a:gd name="connsiteY2" fmla="*/ 2095500 h 2865120"/>
              <a:gd name="connsiteX3" fmla="*/ 0 w 9159240"/>
              <a:gd name="connsiteY3" fmla="*/ 2865120 h 2865120"/>
              <a:gd name="connsiteX4" fmla="*/ 7620 w 9159240"/>
              <a:gd name="connsiteY4" fmla="*/ 69342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240" h="2865120">
                <a:moveTo>
                  <a:pt x="7620" y="693420"/>
                </a:moveTo>
                <a:lnTo>
                  <a:pt x="9159240" y="0"/>
                </a:lnTo>
                <a:lnTo>
                  <a:pt x="9159240" y="2095500"/>
                </a:lnTo>
                <a:lnTo>
                  <a:pt x="0" y="2865120"/>
                </a:lnTo>
                <a:lnTo>
                  <a:pt x="7620" y="69342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8911" y="3006825"/>
            <a:ext cx="8360031" cy="797425"/>
          </a:xfrm>
        </p:spPr>
        <p:txBody>
          <a:bodyPr>
            <a:normAutofit/>
          </a:bodyPr>
          <a:lstStyle>
            <a:lvl1pPr algn="ctr"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Title</a:t>
            </a:r>
          </a:p>
        </p:txBody>
      </p:sp>
    </p:spTree>
    <p:extLst>
      <p:ext uri="{BB962C8B-B14F-4D97-AF65-F5344CB8AC3E}">
        <p14:creationId xmlns:p14="http://schemas.microsoft.com/office/powerpoint/2010/main" val="654989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" y="0"/>
            <a:ext cx="9139124" cy="6857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rot="16200000">
            <a:off x="1309830" y="-1095042"/>
            <a:ext cx="6739128" cy="89292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74000">
                <a:schemeClr val="tx1">
                  <a:alpha val="64000"/>
                </a:schemeClr>
              </a:gs>
              <a:gs pos="83000">
                <a:schemeClr val="tx1">
                  <a:alpha val="76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173736"/>
            <a:ext cx="1591056" cy="17678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bg1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bg1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>
          <a:xfrm>
            <a:off x="0" y="1993900"/>
            <a:ext cx="9136380" cy="2865120"/>
          </a:xfrm>
          <a:custGeom>
            <a:avLst/>
            <a:gdLst>
              <a:gd name="connsiteX0" fmla="*/ 7620 w 9159240"/>
              <a:gd name="connsiteY0" fmla="*/ 693420 h 2865120"/>
              <a:gd name="connsiteX1" fmla="*/ 9159240 w 9159240"/>
              <a:gd name="connsiteY1" fmla="*/ 0 h 2865120"/>
              <a:gd name="connsiteX2" fmla="*/ 9159240 w 9159240"/>
              <a:gd name="connsiteY2" fmla="*/ 2095500 h 2865120"/>
              <a:gd name="connsiteX3" fmla="*/ 0 w 9159240"/>
              <a:gd name="connsiteY3" fmla="*/ 2865120 h 2865120"/>
              <a:gd name="connsiteX4" fmla="*/ 7620 w 9159240"/>
              <a:gd name="connsiteY4" fmla="*/ 69342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240" h="2865120">
                <a:moveTo>
                  <a:pt x="7620" y="693420"/>
                </a:moveTo>
                <a:lnTo>
                  <a:pt x="9159240" y="0"/>
                </a:lnTo>
                <a:lnTo>
                  <a:pt x="9159240" y="2095500"/>
                </a:lnTo>
                <a:lnTo>
                  <a:pt x="0" y="2865120"/>
                </a:lnTo>
                <a:lnTo>
                  <a:pt x="7620" y="69342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8911" y="3006825"/>
            <a:ext cx="8360031" cy="797425"/>
          </a:xfrm>
        </p:spPr>
        <p:txBody>
          <a:bodyPr>
            <a:normAutofit/>
          </a:bodyPr>
          <a:lstStyle>
            <a:lvl1pPr algn="ctr"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Title</a:t>
            </a:r>
          </a:p>
        </p:txBody>
      </p:sp>
    </p:spTree>
    <p:extLst>
      <p:ext uri="{BB962C8B-B14F-4D97-AF65-F5344CB8AC3E}">
        <p14:creationId xmlns:p14="http://schemas.microsoft.com/office/powerpoint/2010/main" val="1269931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" y="0"/>
            <a:ext cx="9139124" cy="6857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rot="16200000">
            <a:off x="1309830" y="-1095042"/>
            <a:ext cx="6739128" cy="89292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74000">
                <a:schemeClr val="tx1">
                  <a:alpha val="64000"/>
                </a:schemeClr>
              </a:gs>
              <a:gs pos="83000">
                <a:schemeClr val="tx1">
                  <a:alpha val="76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173736"/>
            <a:ext cx="1591056" cy="17678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bg1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bg1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>
          <a:xfrm>
            <a:off x="0" y="1993900"/>
            <a:ext cx="9136380" cy="2865120"/>
          </a:xfrm>
          <a:custGeom>
            <a:avLst/>
            <a:gdLst>
              <a:gd name="connsiteX0" fmla="*/ 7620 w 9159240"/>
              <a:gd name="connsiteY0" fmla="*/ 693420 h 2865120"/>
              <a:gd name="connsiteX1" fmla="*/ 9159240 w 9159240"/>
              <a:gd name="connsiteY1" fmla="*/ 0 h 2865120"/>
              <a:gd name="connsiteX2" fmla="*/ 9159240 w 9159240"/>
              <a:gd name="connsiteY2" fmla="*/ 2095500 h 2865120"/>
              <a:gd name="connsiteX3" fmla="*/ 0 w 9159240"/>
              <a:gd name="connsiteY3" fmla="*/ 2865120 h 2865120"/>
              <a:gd name="connsiteX4" fmla="*/ 7620 w 9159240"/>
              <a:gd name="connsiteY4" fmla="*/ 69342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240" h="2865120">
                <a:moveTo>
                  <a:pt x="7620" y="693420"/>
                </a:moveTo>
                <a:lnTo>
                  <a:pt x="9159240" y="0"/>
                </a:lnTo>
                <a:lnTo>
                  <a:pt x="9159240" y="2095500"/>
                </a:lnTo>
                <a:lnTo>
                  <a:pt x="0" y="2865120"/>
                </a:lnTo>
                <a:lnTo>
                  <a:pt x="7620" y="69342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8911" y="3006825"/>
            <a:ext cx="8360031" cy="797425"/>
          </a:xfrm>
        </p:spPr>
        <p:txBody>
          <a:bodyPr>
            <a:normAutofit/>
          </a:bodyPr>
          <a:lstStyle>
            <a:lvl1pPr algn="ctr"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Title</a:t>
            </a:r>
          </a:p>
        </p:txBody>
      </p:sp>
    </p:spTree>
    <p:extLst>
      <p:ext uri="{BB962C8B-B14F-4D97-AF65-F5344CB8AC3E}">
        <p14:creationId xmlns:p14="http://schemas.microsoft.com/office/powerpoint/2010/main" val="1130407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rot="16200000">
            <a:off x="1309830" y="-1095042"/>
            <a:ext cx="6739128" cy="89292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74000">
                <a:schemeClr val="tx1">
                  <a:alpha val="64000"/>
                </a:schemeClr>
              </a:gs>
              <a:gs pos="83000">
                <a:schemeClr val="tx1">
                  <a:alpha val="76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173736"/>
            <a:ext cx="1591056" cy="17678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>
                <a:solidFill>
                  <a:schemeClr val="bg1"/>
                </a:solidFill>
                <a:latin typeface="ArialMT"/>
              </a:rPr>
              <a:t>© </a:t>
            </a:r>
            <a:r>
              <a:rPr lang="en-US" sz="800" b="0" i="0" u="none" strike="noStrike" baseline="0" smtClean="0">
                <a:solidFill>
                  <a:schemeClr val="bg1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bg1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>
          <a:xfrm>
            <a:off x="0" y="1993900"/>
            <a:ext cx="9136380" cy="2865120"/>
          </a:xfrm>
          <a:custGeom>
            <a:avLst/>
            <a:gdLst>
              <a:gd name="connsiteX0" fmla="*/ 7620 w 9159240"/>
              <a:gd name="connsiteY0" fmla="*/ 693420 h 2865120"/>
              <a:gd name="connsiteX1" fmla="*/ 9159240 w 9159240"/>
              <a:gd name="connsiteY1" fmla="*/ 0 h 2865120"/>
              <a:gd name="connsiteX2" fmla="*/ 9159240 w 9159240"/>
              <a:gd name="connsiteY2" fmla="*/ 2095500 h 2865120"/>
              <a:gd name="connsiteX3" fmla="*/ 0 w 9159240"/>
              <a:gd name="connsiteY3" fmla="*/ 2865120 h 2865120"/>
              <a:gd name="connsiteX4" fmla="*/ 7620 w 9159240"/>
              <a:gd name="connsiteY4" fmla="*/ 69342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240" h="2865120">
                <a:moveTo>
                  <a:pt x="7620" y="693420"/>
                </a:moveTo>
                <a:lnTo>
                  <a:pt x="9159240" y="0"/>
                </a:lnTo>
                <a:lnTo>
                  <a:pt x="9159240" y="2095500"/>
                </a:lnTo>
                <a:lnTo>
                  <a:pt x="0" y="2865120"/>
                </a:lnTo>
                <a:lnTo>
                  <a:pt x="7620" y="69342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8911" y="3006825"/>
            <a:ext cx="8360031" cy="797425"/>
          </a:xfrm>
        </p:spPr>
        <p:txBody>
          <a:bodyPr>
            <a:normAutofit/>
          </a:bodyPr>
          <a:lstStyle>
            <a:lvl1pPr algn="ctr"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Title</a:t>
            </a:r>
          </a:p>
        </p:txBody>
      </p:sp>
    </p:spTree>
    <p:extLst>
      <p:ext uri="{BB962C8B-B14F-4D97-AF65-F5344CB8AC3E}">
        <p14:creationId xmlns:p14="http://schemas.microsoft.com/office/powerpoint/2010/main" val="325182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5480" y="5000985"/>
            <a:ext cx="9138520" cy="1738143"/>
          </a:xfrm>
          <a:custGeom>
            <a:avLst/>
            <a:gdLst>
              <a:gd name="connsiteX0" fmla="*/ 9171709 w 9171709"/>
              <a:gd name="connsiteY0" fmla="*/ 0 h 5611091"/>
              <a:gd name="connsiteX1" fmla="*/ 0 w 9171709"/>
              <a:gd name="connsiteY1" fmla="*/ 678873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17248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1724891 h 5611091"/>
              <a:gd name="connsiteX4" fmla="*/ 9171709 w 9171709"/>
              <a:gd name="connsiteY4" fmla="*/ 0 h 5611091"/>
              <a:gd name="connsiteX0" fmla="*/ 9171709 w 9171709"/>
              <a:gd name="connsiteY0" fmla="*/ 0 h 2450448"/>
              <a:gd name="connsiteX1" fmla="*/ 0 w 9171709"/>
              <a:gd name="connsiteY1" fmla="*/ 748146 h 2450448"/>
              <a:gd name="connsiteX2" fmla="*/ 26505 w 9171709"/>
              <a:gd name="connsiteY2" fmla="*/ 2450448 h 2450448"/>
              <a:gd name="connsiteX3" fmla="*/ 9157855 w 9171709"/>
              <a:gd name="connsiteY3" fmla="*/ 1724891 h 2450448"/>
              <a:gd name="connsiteX4" fmla="*/ 9171709 w 9171709"/>
              <a:gd name="connsiteY4" fmla="*/ 0 h 2450448"/>
              <a:gd name="connsiteX0" fmla="*/ 9171709 w 9171709"/>
              <a:gd name="connsiteY0" fmla="*/ 0 h 1734830"/>
              <a:gd name="connsiteX1" fmla="*/ 0 w 9171709"/>
              <a:gd name="connsiteY1" fmla="*/ 748146 h 1734830"/>
              <a:gd name="connsiteX2" fmla="*/ 1 w 9171709"/>
              <a:gd name="connsiteY2" fmla="*/ 1734830 h 1734830"/>
              <a:gd name="connsiteX3" fmla="*/ 9157855 w 9171709"/>
              <a:gd name="connsiteY3" fmla="*/ 1724891 h 1734830"/>
              <a:gd name="connsiteX4" fmla="*/ 9171709 w 9171709"/>
              <a:gd name="connsiteY4" fmla="*/ 0 h 1734830"/>
              <a:gd name="connsiteX0" fmla="*/ 9171709 w 9171709"/>
              <a:gd name="connsiteY0" fmla="*/ 0 h 1738143"/>
              <a:gd name="connsiteX1" fmla="*/ 0 w 9171709"/>
              <a:gd name="connsiteY1" fmla="*/ 748146 h 1738143"/>
              <a:gd name="connsiteX2" fmla="*/ 1 w 9171709"/>
              <a:gd name="connsiteY2" fmla="*/ 1734830 h 1738143"/>
              <a:gd name="connsiteX3" fmla="*/ 9171107 w 9171709"/>
              <a:gd name="connsiteY3" fmla="*/ 1738143 h 1738143"/>
              <a:gd name="connsiteX4" fmla="*/ 9171709 w 9171709"/>
              <a:gd name="connsiteY4" fmla="*/ 0 h 1738143"/>
              <a:gd name="connsiteX0" fmla="*/ 9171709 w 9171709"/>
              <a:gd name="connsiteY0" fmla="*/ 0 h 1738143"/>
              <a:gd name="connsiteX1" fmla="*/ 0 w 9171709"/>
              <a:gd name="connsiteY1" fmla="*/ 695138 h 1738143"/>
              <a:gd name="connsiteX2" fmla="*/ 1 w 9171709"/>
              <a:gd name="connsiteY2" fmla="*/ 1734830 h 1738143"/>
              <a:gd name="connsiteX3" fmla="*/ 9171107 w 9171709"/>
              <a:gd name="connsiteY3" fmla="*/ 1738143 h 1738143"/>
              <a:gd name="connsiteX4" fmla="*/ 9171709 w 9171709"/>
              <a:gd name="connsiteY4" fmla="*/ 0 h 173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709" h="1738143">
                <a:moveTo>
                  <a:pt x="9171709" y="0"/>
                </a:moveTo>
                <a:lnTo>
                  <a:pt x="0" y="695138"/>
                </a:lnTo>
                <a:cubicBezTo>
                  <a:pt x="0" y="1024033"/>
                  <a:pt x="1" y="1405935"/>
                  <a:pt x="1" y="1734830"/>
                </a:cubicBezTo>
                <a:lnTo>
                  <a:pt x="9171107" y="1738143"/>
                </a:lnTo>
                <a:cubicBezTo>
                  <a:pt x="9171308" y="1158762"/>
                  <a:pt x="9171508" y="579381"/>
                  <a:pt x="9171709" y="0"/>
                </a:cubicBezTo>
                <a:close/>
              </a:path>
            </a:pathLst>
          </a:custGeom>
          <a:gradFill>
            <a:gsLst>
              <a:gs pos="50000">
                <a:srgbClr val="E6E7E8">
                  <a:alpha val="50000"/>
                </a:srgb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rgbClr val="E6E7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858838" indent="-171450">
              <a:buClr>
                <a:schemeClr val="accent2"/>
              </a:buClr>
              <a:defRPr lang="en-US" sz="1200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accent2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accent2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858838" indent="-171450">
              <a:buClr>
                <a:schemeClr val="accent2"/>
              </a:buClr>
              <a:defRPr lang="en-US" sz="1200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accent2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accent2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4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High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-2657" y="1142336"/>
            <a:ext cx="9171709" cy="5611091"/>
          </a:xfrm>
          <a:custGeom>
            <a:avLst/>
            <a:gdLst>
              <a:gd name="connsiteX0" fmla="*/ 9171709 w 9171709"/>
              <a:gd name="connsiteY0" fmla="*/ 0 h 5611091"/>
              <a:gd name="connsiteX1" fmla="*/ 0 w 9171709"/>
              <a:gd name="connsiteY1" fmla="*/ 678873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709" h="5611091">
                <a:moveTo>
                  <a:pt x="9171709" y="0"/>
                </a:moveTo>
                <a:lnTo>
                  <a:pt x="0" y="748146"/>
                </a:lnTo>
                <a:lnTo>
                  <a:pt x="0" y="5611091"/>
                </a:lnTo>
                <a:lnTo>
                  <a:pt x="9157855" y="5611091"/>
                </a:lnTo>
                <a:lnTo>
                  <a:pt x="9171709" y="0"/>
                </a:lnTo>
                <a:close/>
              </a:path>
            </a:pathLst>
          </a:custGeom>
          <a:gradFill>
            <a:gsLst>
              <a:gs pos="50000">
                <a:srgbClr val="E6E7E8">
                  <a:alpha val="50000"/>
                </a:srgb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rgbClr val="E6E7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96" y="2111115"/>
            <a:ext cx="7886700" cy="4351338"/>
          </a:xfrm>
        </p:spPr>
        <p:txBody>
          <a:bodyPr/>
          <a:lstStyle>
            <a:lvl5pPr marL="858838" indent="-171450">
              <a:buClr>
                <a:schemeClr val="accent2"/>
              </a:buClr>
              <a:defRPr lang="en-US" sz="1200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accent2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accent2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5pPr marL="973138" indent="-285750">
              <a:defRPr lang="en-US" sz="1200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5pPr marL="973138" indent="-285750">
              <a:defRPr lang="en-US" sz="1200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>
            <a:off x="5480" y="5000985"/>
            <a:ext cx="9138520" cy="1738143"/>
          </a:xfrm>
          <a:custGeom>
            <a:avLst/>
            <a:gdLst>
              <a:gd name="connsiteX0" fmla="*/ 9171709 w 9171709"/>
              <a:gd name="connsiteY0" fmla="*/ 0 h 5611091"/>
              <a:gd name="connsiteX1" fmla="*/ 0 w 9171709"/>
              <a:gd name="connsiteY1" fmla="*/ 678873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17248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1724891 h 5611091"/>
              <a:gd name="connsiteX4" fmla="*/ 9171709 w 9171709"/>
              <a:gd name="connsiteY4" fmla="*/ 0 h 5611091"/>
              <a:gd name="connsiteX0" fmla="*/ 9171709 w 9171709"/>
              <a:gd name="connsiteY0" fmla="*/ 0 h 2450448"/>
              <a:gd name="connsiteX1" fmla="*/ 0 w 9171709"/>
              <a:gd name="connsiteY1" fmla="*/ 748146 h 2450448"/>
              <a:gd name="connsiteX2" fmla="*/ 26505 w 9171709"/>
              <a:gd name="connsiteY2" fmla="*/ 2450448 h 2450448"/>
              <a:gd name="connsiteX3" fmla="*/ 9157855 w 9171709"/>
              <a:gd name="connsiteY3" fmla="*/ 1724891 h 2450448"/>
              <a:gd name="connsiteX4" fmla="*/ 9171709 w 9171709"/>
              <a:gd name="connsiteY4" fmla="*/ 0 h 2450448"/>
              <a:gd name="connsiteX0" fmla="*/ 9171709 w 9171709"/>
              <a:gd name="connsiteY0" fmla="*/ 0 h 1734830"/>
              <a:gd name="connsiteX1" fmla="*/ 0 w 9171709"/>
              <a:gd name="connsiteY1" fmla="*/ 748146 h 1734830"/>
              <a:gd name="connsiteX2" fmla="*/ 1 w 9171709"/>
              <a:gd name="connsiteY2" fmla="*/ 1734830 h 1734830"/>
              <a:gd name="connsiteX3" fmla="*/ 9157855 w 9171709"/>
              <a:gd name="connsiteY3" fmla="*/ 1724891 h 1734830"/>
              <a:gd name="connsiteX4" fmla="*/ 9171709 w 9171709"/>
              <a:gd name="connsiteY4" fmla="*/ 0 h 1734830"/>
              <a:gd name="connsiteX0" fmla="*/ 9171709 w 9171709"/>
              <a:gd name="connsiteY0" fmla="*/ 0 h 1738143"/>
              <a:gd name="connsiteX1" fmla="*/ 0 w 9171709"/>
              <a:gd name="connsiteY1" fmla="*/ 748146 h 1738143"/>
              <a:gd name="connsiteX2" fmla="*/ 1 w 9171709"/>
              <a:gd name="connsiteY2" fmla="*/ 1734830 h 1738143"/>
              <a:gd name="connsiteX3" fmla="*/ 9171107 w 9171709"/>
              <a:gd name="connsiteY3" fmla="*/ 1738143 h 1738143"/>
              <a:gd name="connsiteX4" fmla="*/ 9171709 w 9171709"/>
              <a:gd name="connsiteY4" fmla="*/ 0 h 1738143"/>
              <a:gd name="connsiteX0" fmla="*/ 9171709 w 9171709"/>
              <a:gd name="connsiteY0" fmla="*/ 0 h 1738143"/>
              <a:gd name="connsiteX1" fmla="*/ 0 w 9171709"/>
              <a:gd name="connsiteY1" fmla="*/ 695138 h 1738143"/>
              <a:gd name="connsiteX2" fmla="*/ 1 w 9171709"/>
              <a:gd name="connsiteY2" fmla="*/ 1734830 h 1738143"/>
              <a:gd name="connsiteX3" fmla="*/ 9171107 w 9171709"/>
              <a:gd name="connsiteY3" fmla="*/ 1738143 h 1738143"/>
              <a:gd name="connsiteX4" fmla="*/ 9171709 w 9171709"/>
              <a:gd name="connsiteY4" fmla="*/ 0 h 173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709" h="1738143">
                <a:moveTo>
                  <a:pt x="9171709" y="0"/>
                </a:moveTo>
                <a:lnTo>
                  <a:pt x="0" y="695138"/>
                </a:lnTo>
                <a:cubicBezTo>
                  <a:pt x="0" y="1024033"/>
                  <a:pt x="1" y="1405935"/>
                  <a:pt x="1" y="1734830"/>
                </a:cubicBezTo>
                <a:lnTo>
                  <a:pt x="9171107" y="1738143"/>
                </a:lnTo>
                <a:cubicBezTo>
                  <a:pt x="9171308" y="1158762"/>
                  <a:pt x="9171508" y="579381"/>
                  <a:pt x="9171709" y="0"/>
                </a:cubicBezTo>
                <a:close/>
              </a:path>
            </a:pathLst>
          </a:custGeom>
          <a:gradFill>
            <a:gsLst>
              <a:gs pos="50000">
                <a:srgbClr val="E6E7E8">
                  <a:alpha val="50000"/>
                </a:srgb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rgbClr val="E6E7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accent2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accent2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8996" y="1825625"/>
            <a:ext cx="4976354" cy="3355975"/>
          </a:xfrm>
        </p:spPr>
        <p:txBody>
          <a:bodyPr/>
          <a:lstStyle>
            <a:lvl5pPr marL="973138" indent="-285750">
              <a:defRPr lang="en-US" sz="1200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>
            <a:off x="5480" y="5000985"/>
            <a:ext cx="9138520" cy="1738143"/>
          </a:xfrm>
          <a:custGeom>
            <a:avLst/>
            <a:gdLst>
              <a:gd name="connsiteX0" fmla="*/ 9171709 w 9171709"/>
              <a:gd name="connsiteY0" fmla="*/ 0 h 5611091"/>
              <a:gd name="connsiteX1" fmla="*/ 0 w 9171709"/>
              <a:gd name="connsiteY1" fmla="*/ 678873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17248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1724891 h 5611091"/>
              <a:gd name="connsiteX4" fmla="*/ 9171709 w 9171709"/>
              <a:gd name="connsiteY4" fmla="*/ 0 h 5611091"/>
              <a:gd name="connsiteX0" fmla="*/ 9171709 w 9171709"/>
              <a:gd name="connsiteY0" fmla="*/ 0 h 2450448"/>
              <a:gd name="connsiteX1" fmla="*/ 0 w 9171709"/>
              <a:gd name="connsiteY1" fmla="*/ 748146 h 2450448"/>
              <a:gd name="connsiteX2" fmla="*/ 26505 w 9171709"/>
              <a:gd name="connsiteY2" fmla="*/ 2450448 h 2450448"/>
              <a:gd name="connsiteX3" fmla="*/ 9157855 w 9171709"/>
              <a:gd name="connsiteY3" fmla="*/ 1724891 h 2450448"/>
              <a:gd name="connsiteX4" fmla="*/ 9171709 w 9171709"/>
              <a:gd name="connsiteY4" fmla="*/ 0 h 2450448"/>
              <a:gd name="connsiteX0" fmla="*/ 9171709 w 9171709"/>
              <a:gd name="connsiteY0" fmla="*/ 0 h 1734830"/>
              <a:gd name="connsiteX1" fmla="*/ 0 w 9171709"/>
              <a:gd name="connsiteY1" fmla="*/ 748146 h 1734830"/>
              <a:gd name="connsiteX2" fmla="*/ 1 w 9171709"/>
              <a:gd name="connsiteY2" fmla="*/ 1734830 h 1734830"/>
              <a:gd name="connsiteX3" fmla="*/ 9157855 w 9171709"/>
              <a:gd name="connsiteY3" fmla="*/ 1724891 h 1734830"/>
              <a:gd name="connsiteX4" fmla="*/ 9171709 w 9171709"/>
              <a:gd name="connsiteY4" fmla="*/ 0 h 1734830"/>
              <a:gd name="connsiteX0" fmla="*/ 9171709 w 9171709"/>
              <a:gd name="connsiteY0" fmla="*/ 0 h 1738143"/>
              <a:gd name="connsiteX1" fmla="*/ 0 w 9171709"/>
              <a:gd name="connsiteY1" fmla="*/ 748146 h 1738143"/>
              <a:gd name="connsiteX2" fmla="*/ 1 w 9171709"/>
              <a:gd name="connsiteY2" fmla="*/ 1734830 h 1738143"/>
              <a:gd name="connsiteX3" fmla="*/ 9171107 w 9171709"/>
              <a:gd name="connsiteY3" fmla="*/ 1738143 h 1738143"/>
              <a:gd name="connsiteX4" fmla="*/ 9171709 w 9171709"/>
              <a:gd name="connsiteY4" fmla="*/ 0 h 1738143"/>
              <a:gd name="connsiteX0" fmla="*/ 9171709 w 9171709"/>
              <a:gd name="connsiteY0" fmla="*/ 0 h 1738143"/>
              <a:gd name="connsiteX1" fmla="*/ 0 w 9171709"/>
              <a:gd name="connsiteY1" fmla="*/ 695138 h 1738143"/>
              <a:gd name="connsiteX2" fmla="*/ 1 w 9171709"/>
              <a:gd name="connsiteY2" fmla="*/ 1734830 h 1738143"/>
              <a:gd name="connsiteX3" fmla="*/ 9171107 w 9171709"/>
              <a:gd name="connsiteY3" fmla="*/ 1738143 h 1738143"/>
              <a:gd name="connsiteX4" fmla="*/ 9171709 w 9171709"/>
              <a:gd name="connsiteY4" fmla="*/ 0 h 173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709" h="1738143">
                <a:moveTo>
                  <a:pt x="9171709" y="0"/>
                </a:moveTo>
                <a:lnTo>
                  <a:pt x="0" y="695138"/>
                </a:lnTo>
                <a:cubicBezTo>
                  <a:pt x="0" y="1024033"/>
                  <a:pt x="1" y="1405935"/>
                  <a:pt x="1" y="1734830"/>
                </a:cubicBezTo>
                <a:lnTo>
                  <a:pt x="9171107" y="1738143"/>
                </a:lnTo>
                <a:cubicBezTo>
                  <a:pt x="9171308" y="1158762"/>
                  <a:pt x="9171508" y="579381"/>
                  <a:pt x="9171709" y="0"/>
                </a:cubicBezTo>
                <a:close/>
              </a:path>
            </a:pathLst>
          </a:custGeom>
          <a:gradFill>
            <a:gsLst>
              <a:gs pos="50000">
                <a:srgbClr val="E6E7E8">
                  <a:alpha val="50000"/>
                </a:srgb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rgbClr val="E6E7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accent2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accent2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96900" y="1825625"/>
            <a:ext cx="2597150" cy="3355975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reeform 2"/>
          <p:cNvSpPr/>
          <p:nvPr userDrawn="1"/>
        </p:nvSpPr>
        <p:spPr>
          <a:xfrm>
            <a:off x="5480" y="5000985"/>
            <a:ext cx="9138520" cy="1738143"/>
          </a:xfrm>
          <a:custGeom>
            <a:avLst/>
            <a:gdLst>
              <a:gd name="connsiteX0" fmla="*/ 9171709 w 9171709"/>
              <a:gd name="connsiteY0" fmla="*/ 0 h 5611091"/>
              <a:gd name="connsiteX1" fmla="*/ 0 w 9171709"/>
              <a:gd name="connsiteY1" fmla="*/ 678873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17248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1724891 h 5611091"/>
              <a:gd name="connsiteX4" fmla="*/ 9171709 w 9171709"/>
              <a:gd name="connsiteY4" fmla="*/ 0 h 5611091"/>
              <a:gd name="connsiteX0" fmla="*/ 9171709 w 9171709"/>
              <a:gd name="connsiteY0" fmla="*/ 0 h 2450448"/>
              <a:gd name="connsiteX1" fmla="*/ 0 w 9171709"/>
              <a:gd name="connsiteY1" fmla="*/ 748146 h 2450448"/>
              <a:gd name="connsiteX2" fmla="*/ 26505 w 9171709"/>
              <a:gd name="connsiteY2" fmla="*/ 2450448 h 2450448"/>
              <a:gd name="connsiteX3" fmla="*/ 9157855 w 9171709"/>
              <a:gd name="connsiteY3" fmla="*/ 1724891 h 2450448"/>
              <a:gd name="connsiteX4" fmla="*/ 9171709 w 9171709"/>
              <a:gd name="connsiteY4" fmla="*/ 0 h 2450448"/>
              <a:gd name="connsiteX0" fmla="*/ 9171709 w 9171709"/>
              <a:gd name="connsiteY0" fmla="*/ 0 h 1734830"/>
              <a:gd name="connsiteX1" fmla="*/ 0 w 9171709"/>
              <a:gd name="connsiteY1" fmla="*/ 748146 h 1734830"/>
              <a:gd name="connsiteX2" fmla="*/ 1 w 9171709"/>
              <a:gd name="connsiteY2" fmla="*/ 1734830 h 1734830"/>
              <a:gd name="connsiteX3" fmla="*/ 9157855 w 9171709"/>
              <a:gd name="connsiteY3" fmla="*/ 1724891 h 1734830"/>
              <a:gd name="connsiteX4" fmla="*/ 9171709 w 9171709"/>
              <a:gd name="connsiteY4" fmla="*/ 0 h 1734830"/>
              <a:gd name="connsiteX0" fmla="*/ 9171709 w 9171709"/>
              <a:gd name="connsiteY0" fmla="*/ 0 h 1738143"/>
              <a:gd name="connsiteX1" fmla="*/ 0 w 9171709"/>
              <a:gd name="connsiteY1" fmla="*/ 748146 h 1738143"/>
              <a:gd name="connsiteX2" fmla="*/ 1 w 9171709"/>
              <a:gd name="connsiteY2" fmla="*/ 1734830 h 1738143"/>
              <a:gd name="connsiteX3" fmla="*/ 9171107 w 9171709"/>
              <a:gd name="connsiteY3" fmla="*/ 1738143 h 1738143"/>
              <a:gd name="connsiteX4" fmla="*/ 9171709 w 9171709"/>
              <a:gd name="connsiteY4" fmla="*/ 0 h 1738143"/>
              <a:gd name="connsiteX0" fmla="*/ 9171709 w 9171709"/>
              <a:gd name="connsiteY0" fmla="*/ 0 h 1738143"/>
              <a:gd name="connsiteX1" fmla="*/ 0 w 9171709"/>
              <a:gd name="connsiteY1" fmla="*/ 695138 h 1738143"/>
              <a:gd name="connsiteX2" fmla="*/ 1 w 9171709"/>
              <a:gd name="connsiteY2" fmla="*/ 1734830 h 1738143"/>
              <a:gd name="connsiteX3" fmla="*/ 9171107 w 9171709"/>
              <a:gd name="connsiteY3" fmla="*/ 1738143 h 1738143"/>
              <a:gd name="connsiteX4" fmla="*/ 9171709 w 9171709"/>
              <a:gd name="connsiteY4" fmla="*/ 0 h 173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709" h="1738143">
                <a:moveTo>
                  <a:pt x="9171709" y="0"/>
                </a:moveTo>
                <a:lnTo>
                  <a:pt x="0" y="695138"/>
                </a:lnTo>
                <a:cubicBezTo>
                  <a:pt x="0" y="1024033"/>
                  <a:pt x="1" y="1405935"/>
                  <a:pt x="1" y="1734830"/>
                </a:cubicBezTo>
                <a:lnTo>
                  <a:pt x="9171107" y="1738143"/>
                </a:lnTo>
                <a:cubicBezTo>
                  <a:pt x="9171308" y="1158762"/>
                  <a:pt x="9171508" y="579381"/>
                  <a:pt x="9171709" y="0"/>
                </a:cubicBezTo>
                <a:close/>
              </a:path>
            </a:pathLst>
          </a:custGeom>
          <a:gradFill>
            <a:gsLst>
              <a:gs pos="50000">
                <a:srgbClr val="E6E7E8">
                  <a:alpha val="50000"/>
                </a:srgb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rgbClr val="E6E7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accent2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accent2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0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5480" y="5000985"/>
            <a:ext cx="9138520" cy="1738143"/>
          </a:xfrm>
          <a:custGeom>
            <a:avLst/>
            <a:gdLst>
              <a:gd name="connsiteX0" fmla="*/ 9171709 w 9171709"/>
              <a:gd name="connsiteY0" fmla="*/ 0 h 5611091"/>
              <a:gd name="connsiteX1" fmla="*/ 0 w 9171709"/>
              <a:gd name="connsiteY1" fmla="*/ 678873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56110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1724891 h 5611091"/>
              <a:gd name="connsiteX4" fmla="*/ 9171709 w 9171709"/>
              <a:gd name="connsiteY4" fmla="*/ 0 h 5611091"/>
              <a:gd name="connsiteX0" fmla="*/ 9171709 w 9171709"/>
              <a:gd name="connsiteY0" fmla="*/ 0 h 5611091"/>
              <a:gd name="connsiteX1" fmla="*/ 0 w 9171709"/>
              <a:gd name="connsiteY1" fmla="*/ 748146 h 5611091"/>
              <a:gd name="connsiteX2" fmla="*/ 0 w 9171709"/>
              <a:gd name="connsiteY2" fmla="*/ 5611091 h 5611091"/>
              <a:gd name="connsiteX3" fmla="*/ 9157855 w 9171709"/>
              <a:gd name="connsiteY3" fmla="*/ 1724891 h 5611091"/>
              <a:gd name="connsiteX4" fmla="*/ 9171709 w 9171709"/>
              <a:gd name="connsiteY4" fmla="*/ 0 h 5611091"/>
              <a:gd name="connsiteX0" fmla="*/ 9171709 w 9171709"/>
              <a:gd name="connsiteY0" fmla="*/ 0 h 2450448"/>
              <a:gd name="connsiteX1" fmla="*/ 0 w 9171709"/>
              <a:gd name="connsiteY1" fmla="*/ 748146 h 2450448"/>
              <a:gd name="connsiteX2" fmla="*/ 26505 w 9171709"/>
              <a:gd name="connsiteY2" fmla="*/ 2450448 h 2450448"/>
              <a:gd name="connsiteX3" fmla="*/ 9157855 w 9171709"/>
              <a:gd name="connsiteY3" fmla="*/ 1724891 h 2450448"/>
              <a:gd name="connsiteX4" fmla="*/ 9171709 w 9171709"/>
              <a:gd name="connsiteY4" fmla="*/ 0 h 2450448"/>
              <a:gd name="connsiteX0" fmla="*/ 9171709 w 9171709"/>
              <a:gd name="connsiteY0" fmla="*/ 0 h 1734830"/>
              <a:gd name="connsiteX1" fmla="*/ 0 w 9171709"/>
              <a:gd name="connsiteY1" fmla="*/ 748146 h 1734830"/>
              <a:gd name="connsiteX2" fmla="*/ 1 w 9171709"/>
              <a:gd name="connsiteY2" fmla="*/ 1734830 h 1734830"/>
              <a:gd name="connsiteX3" fmla="*/ 9157855 w 9171709"/>
              <a:gd name="connsiteY3" fmla="*/ 1724891 h 1734830"/>
              <a:gd name="connsiteX4" fmla="*/ 9171709 w 9171709"/>
              <a:gd name="connsiteY4" fmla="*/ 0 h 1734830"/>
              <a:gd name="connsiteX0" fmla="*/ 9171709 w 9171709"/>
              <a:gd name="connsiteY0" fmla="*/ 0 h 1738143"/>
              <a:gd name="connsiteX1" fmla="*/ 0 w 9171709"/>
              <a:gd name="connsiteY1" fmla="*/ 748146 h 1738143"/>
              <a:gd name="connsiteX2" fmla="*/ 1 w 9171709"/>
              <a:gd name="connsiteY2" fmla="*/ 1734830 h 1738143"/>
              <a:gd name="connsiteX3" fmla="*/ 9171107 w 9171709"/>
              <a:gd name="connsiteY3" fmla="*/ 1738143 h 1738143"/>
              <a:gd name="connsiteX4" fmla="*/ 9171709 w 9171709"/>
              <a:gd name="connsiteY4" fmla="*/ 0 h 1738143"/>
              <a:gd name="connsiteX0" fmla="*/ 9171709 w 9171709"/>
              <a:gd name="connsiteY0" fmla="*/ 0 h 1738143"/>
              <a:gd name="connsiteX1" fmla="*/ 0 w 9171709"/>
              <a:gd name="connsiteY1" fmla="*/ 695138 h 1738143"/>
              <a:gd name="connsiteX2" fmla="*/ 1 w 9171709"/>
              <a:gd name="connsiteY2" fmla="*/ 1734830 h 1738143"/>
              <a:gd name="connsiteX3" fmla="*/ 9171107 w 9171709"/>
              <a:gd name="connsiteY3" fmla="*/ 1738143 h 1738143"/>
              <a:gd name="connsiteX4" fmla="*/ 9171709 w 9171709"/>
              <a:gd name="connsiteY4" fmla="*/ 0 h 173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709" h="1738143">
                <a:moveTo>
                  <a:pt x="9171709" y="0"/>
                </a:moveTo>
                <a:lnTo>
                  <a:pt x="0" y="695138"/>
                </a:lnTo>
                <a:cubicBezTo>
                  <a:pt x="0" y="1024033"/>
                  <a:pt x="1" y="1405935"/>
                  <a:pt x="1" y="1734830"/>
                </a:cubicBezTo>
                <a:lnTo>
                  <a:pt x="9171107" y="1738143"/>
                </a:lnTo>
                <a:cubicBezTo>
                  <a:pt x="9171308" y="1158762"/>
                  <a:pt x="9171508" y="579381"/>
                  <a:pt x="9171709" y="0"/>
                </a:cubicBezTo>
                <a:close/>
              </a:path>
            </a:pathLst>
          </a:custGeom>
          <a:gradFill>
            <a:gsLst>
              <a:gs pos="50000">
                <a:srgbClr val="E6E7E8">
                  <a:alpha val="50000"/>
                </a:srgb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rgbClr val="E6E7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47496" y="6418845"/>
            <a:ext cx="21339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© </a:t>
            </a:r>
            <a:r>
              <a:rPr lang="en-US" sz="800" b="0" i="0" u="none" strike="noStrike" baseline="0" dirty="0" smtClean="0">
                <a:solidFill>
                  <a:schemeClr val="accent2"/>
                </a:solidFill>
                <a:latin typeface="ArialMT"/>
              </a:rPr>
              <a:t>2017 </a:t>
            </a:r>
            <a:r>
              <a:rPr lang="en-US" sz="800" b="0" i="0" u="none" strike="noStrike" baseline="0" dirty="0" err="1">
                <a:solidFill>
                  <a:schemeClr val="accent2"/>
                </a:solidFill>
                <a:latin typeface="ArialMT"/>
              </a:rPr>
              <a:t>SugarCRM</a:t>
            </a:r>
            <a:r>
              <a:rPr lang="en-US" sz="800" b="0" i="0" u="none" strike="noStrike" baseline="0" dirty="0">
                <a:solidFill>
                  <a:schemeClr val="accent2"/>
                </a:solidFill>
                <a:latin typeface="ArialMT"/>
              </a:rPr>
              <a:t> Inc. All rights reserved.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9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1" y="694945"/>
            <a:ext cx="8360031" cy="797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496" y="148132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41520" cy="347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173736"/>
            <a:ext cx="1591056" cy="17678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39128"/>
            <a:ext cx="91440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3" r:id="rId3"/>
    <p:sldLayoutId id="2147483677" r:id="rId4"/>
    <p:sldLayoutId id="2147483664" r:id="rId5"/>
    <p:sldLayoutId id="2147483685" r:id="rId6"/>
    <p:sldLayoutId id="2147483672" r:id="rId7"/>
    <p:sldLayoutId id="2147483673" r:id="rId8"/>
    <p:sldLayoutId id="2147483686" r:id="rId9"/>
    <p:sldLayoutId id="2147483687" r:id="rId10"/>
    <p:sldLayoutId id="2147483681" r:id="rId11"/>
    <p:sldLayoutId id="2147483682" r:id="rId12"/>
    <p:sldLayoutId id="2147483674" r:id="rId13"/>
    <p:sldLayoutId id="2147483675" r:id="rId14"/>
    <p:sldLayoutId id="2147483676" r:id="rId15"/>
    <p:sldLayoutId id="2147483671" r:id="rId16"/>
    <p:sldLayoutId id="2147483678" r:id="rId17"/>
    <p:sldLayoutId id="2147483679" r:id="rId18"/>
    <p:sldLayoutId id="214748368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tabLst/>
        <a:defRPr sz="2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34290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5143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68580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6858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garcrmlabs/drilldownreporting/releases/late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Drill Down Reporting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Download the latest .</a:t>
            </a:r>
            <a:r>
              <a:rPr lang="en-US" sz="1800" dirty="0" err="1"/>
              <a:t>tgz</a:t>
            </a:r>
            <a:r>
              <a:rPr lang="en-US" sz="1800" dirty="0"/>
              <a:t> package here: </a:t>
            </a:r>
            <a:r>
              <a:rPr lang="en-US" sz="1800" dirty="0">
                <a:hlinkClick r:id="rId2"/>
              </a:rPr>
              <a:t>https://github.com/sugarcrmlabs/drilldownreporting/releases/latest</a:t>
            </a:r>
            <a:endParaRPr lang="en-US" sz="1800" dirty="0"/>
          </a:p>
          <a:p>
            <a:r>
              <a:rPr lang="en-US" sz="1800" dirty="0"/>
              <a:t>Load the package in your target instance using Module Loader</a:t>
            </a:r>
          </a:p>
          <a:p>
            <a:r>
              <a:rPr lang="en-US" sz="1800" dirty="0"/>
              <a:t>Create, or view, a dashboard with one or more Save Report </a:t>
            </a:r>
            <a:r>
              <a:rPr lang="en-US" sz="1800" dirty="0" err="1"/>
              <a:t>Dashlets</a:t>
            </a:r>
            <a:r>
              <a:rPr lang="en-US" sz="1800" dirty="0"/>
              <a:t>. The features will automatically be available on any Saved Report </a:t>
            </a:r>
            <a:r>
              <a:rPr lang="en-US" sz="1800" dirty="0" err="1"/>
              <a:t>Dashlet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321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6" y="417649"/>
            <a:ext cx="8360031" cy="797425"/>
          </a:xfrm>
        </p:spPr>
        <p:txBody>
          <a:bodyPr/>
          <a:lstStyle/>
          <a:p>
            <a:r>
              <a:rPr lang="en-US" dirty="0" smtClean="0"/>
              <a:t>Add Saved Reports </a:t>
            </a:r>
            <a:r>
              <a:rPr lang="en-US" dirty="0" err="1" smtClean="0"/>
              <a:t>Dashlet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244" y="1018207"/>
            <a:ext cx="8361363" cy="1009376"/>
          </a:xfrm>
        </p:spPr>
        <p:txBody>
          <a:bodyPr/>
          <a:lstStyle/>
          <a:p>
            <a:r>
              <a:rPr lang="en-US" dirty="0" smtClean="0"/>
              <a:t>Create or Edit a dashboard/intelligence panel and add the out of the box Saved Reports </a:t>
            </a:r>
            <a:r>
              <a:rPr lang="en-US" dirty="0" err="1" smtClean="0"/>
              <a:t>Dashlet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0200"/>
            <a:ext cx="9144000" cy="111387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0" y="3317132"/>
            <a:ext cx="8799607" cy="2626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6" y="417649"/>
            <a:ext cx="8360031" cy="797425"/>
          </a:xfrm>
        </p:spPr>
        <p:txBody>
          <a:bodyPr/>
          <a:lstStyle/>
          <a:p>
            <a:r>
              <a:rPr lang="en-US" dirty="0" smtClean="0"/>
              <a:t>Drill Down to 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244" y="1018207"/>
            <a:ext cx="8361363" cy="1009376"/>
          </a:xfrm>
        </p:spPr>
        <p:txBody>
          <a:bodyPr/>
          <a:lstStyle/>
          <a:p>
            <a:r>
              <a:rPr lang="en-US" dirty="0" smtClean="0"/>
              <a:t>Clicking the icon shown below will navigate to the actual report used for the </a:t>
            </a:r>
            <a:r>
              <a:rPr lang="en-US" dirty="0" err="1" smtClean="0"/>
              <a:t>dashlet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5" y="1942707"/>
            <a:ext cx="8103140" cy="49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3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6" y="417649"/>
            <a:ext cx="8360031" cy="797425"/>
          </a:xfrm>
        </p:spPr>
        <p:txBody>
          <a:bodyPr/>
          <a:lstStyle/>
          <a:p>
            <a:r>
              <a:rPr lang="en-US" dirty="0" smtClean="0"/>
              <a:t>Record View (1-5)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244" y="1018207"/>
            <a:ext cx="8361363" cy="1009376"/>
          </a:xfrm>
        </p:spPr>
        <p:txBody>
          <a:bodyPr/>
          <a:lstStyle/>
          <a:p>
            <a:r>
              <a:rPr lang="en-US" dirty="0" smtClean="0"/>
              <a:t>Clicking on a segment of the report, like the bar shown below, will navigate to a list view filtered by the criteria of that chart’s segment.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1" y="2211526"/>
            <a:ext cx="7684851" cy="46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6" y="417649"/>
            <a:ext cx="8360031" cy="797425"/>
          </a:xfrm>
        </p:spPr>
        <p:txBody>
          <a:bodyPr/>
          <a:lstStyle/>
          <a:p>
            <a:r>
              <a:rPr lang="en-US" dirty="0" smtClean="0"/>
              <a:t>Filtered List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244" y="1018207"/>
            <a:ext cx="8361363" cy="1009376"/>
          </a:xfrm>
        </p:spPr>
        <p:txBody>
          <a:bodyPr/>
          <a:lstStyle/>
          <a:p>
            <a:r>
              <a:rPr lang="en-US" dirty="0" smtClean="0"/>
              <a:t>Below the list of Leads of source ‘Cold Call’ is shown, based on the selection of the previous screenshot.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8719"/>
            <a:ext cx="9144000" cy="38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9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3A383A"/>
      </a:dk1>
      <a:lt1>
        <a:srgbClr val="FFFFFF"/>
      </a:lt1>
      <a:dk2>
        <a:srgbClr val="58595B"/>
      </a:dk2>
      <a:lt2>
        <a:srgbClr val="E7E6E6"/>
      </a:lt2>
      <a:accent1>
        <a:srgbClr val="E61718"/>
      </a:accent1>
      <a:accent2>
        <a:srgbClr val="929497"/>
      </a:accent2>
      <a:accent3>
        <a:srgbClr val="41B7D1"/>
      </a:accent3>
      <a:accent4>
        <a:srgbClr val="FFC000"/>
      </a:accent4>
      <a:accent5>
        <a:srgbClr val="8C3156"/>
      </a:accent5>
      <a:accent6>
        <a:srgbClr val="84CE55"/>
      </a:accent6>
      <a:hlink>
        <a:srgbClr val="41B7D1"/>
      </a:hlink>
      <a:folHlink>
        <a:srgbClr val="E61718"/>
      </a:folHlink>
    </a:clrScheme>
    <a:fontScheme name="SugarCRM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1346372-A5C7-C849-95C7-82A819EDBD4F}" vid="{955FA563-70C5-124D-8A5D-9D825E0454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SugarCRM_PPT_Template</Template>
  <TotalTime>1211</TotalTime>
  <Words>113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ArialMT</vt:lpstr>
      <vt:lpstr>Calibri</vt:lpstr>
      <vt:lpstr>Georgia</vt:lpstr>
      <vt:lpstr>Arial</vt:lpstr>
      <vt:lpstr>Office Theme</vt:lpstr>
      <vt:lpstr>Drill Down Reporting</vt:lpstr>
      <vt:lpstr>Overview</vt:lpstr>
      <vt:lpstr>Add Saved Reports Dashlet</vt:lpstr>
      <vt:lpstr>Drill Down to Report</vt:lpstr>
      <vt:lpstr>Record View (1-5)</vt:lpstr>
      <vt:lpstr>Filtered List View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creator>Karen Havstad</dc:creator>
  <cp:lastModifiedBy>Nick Rose</cp:lastModifiedBy>
  <cp:revision>18</cp:revision>
  <cp:lastPrinted>2017-02-01T15:02:02Z</cp:lastPrinted>
  <dcterms:created xsi:type="dcterms:W3CDTF">2017-01-03T17:03:58Z</dcterms:created>
  <dcterms:modified xsi:type="dcterms:W3CDTF">2017-02-01T17:58:40Z</dcterms:modified>
</cp:coreProperties>
</file>