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Vrijeme</a:t>
            </a:r>
            <a:r>
              <a:rPr lang="en-US" dirty="0"/>
              <a:t> </a:t>
            </a:r>
            <a:r>
              <a:rPr lang="en-US" dirty="0" err="1"/>
              <a:t>izvršavanja</a:t>
            </a:r>
            <a:r>
              <a:rPr lang="en-US" dirty="0"/>
              <a:t>(s)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Vrijeme izvršavanja(µs) -Sekvencijalno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640x480</c:v>
                </c:pt>
                <c:pt idx="1">
                  <c:v>800x600</c:v>
                </c:pt>
                <c:pt idx="2">
                  <c:v>1280x960</c:v>
                </c:pt>
                <c:pt idx="3">
                  <c:v>1920x1440</c:v>
                </c:pt>
                <c:pt idx="4">
                  <c:v>2560x1920</c:v>
                </c:pt>
                <c:pt idx="5">
                  <c:v>4096x3072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4.8</c:v>
                </c:pt>
                <c:pt idx="1">
                  <c:v>7.7</c:v>
                </c:pt>
                <c:pt idx="2">
                  <c:v>19.899999999999999</c:v>
                </c:pt>
                <c:pt idx="3">
                  <c:v>46.5</c:v>
                </c:pt>
                <c:pt idx="4">
                  <c:v>77.3</c:v>
                </c:pt>
                <c:pt idx="5">
                  <c:v>213.2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85-4FBC-9C6E-E7F496854B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10081248"/>
        <c:axId val="710079608"/>
      </c:barChart>
      <c:catAx>
        <c:axId val="71008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10079608"/>
        <c:crosses val="autoZero"/>
        <c:auto val="1"/>
        <c:lblAlgn val="ctr"/>
        <c:lblOffset val="100"/>
        <c:noMultiLvlLbl val="0"/>
      </c:catAx>
      <c:valAx>
        <c:axId val="710079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10081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Vrijeme</a:t>
            </a:r>
            <a:r>
              <a:rPr lang="en-US" dirty="0"/>
              <a:t> </a:t>
            </a:r>
            <a:r>
              <a:rPr lang="en-US" dirty="0" err="1"/>
              <a:t>izvršavanja</a:t>
            </a:r>
            <a:r>
              <a:rPr lang="en-US" dirty="0"/>
              <a:t>(s)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Vrijeme izvršavanja(µs) - Paralelno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640x480</c:v>
                </c:pt>
                <c:pt idx="1">
                  <c:v>800x600</c:v>
                </c:pt>
                <c:pt idx="2">
                  <c:v>1280x960</c:v>
                </c:pt>
                <c:pt idx="3">
                  <c:v>1920x1440</c:v>
                </c:pt>
                <c:pt idx="4">
                  <c:v>2560x1920</c:v>
                </c:pt>
                <c:pt idx="5">
                  <c:v>4096x3072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0.93</c:v>
                </c:pt>
                <c:pt idx="1">
                  <c:v>1.47</c:v>
                </c:pt>
                <c:pt idx="2">
                  <c:v>4.76</c:v>
                </c:pt>
                <c:pt idx="3">
                  <c:v>9.82</c:v>
                </c:pt>
                <c:pt idx="4">
                  <c:v>19.32</c:v>
                </c:pt>
                <c:pt idx="5">
                  <c:v>47.6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78-4887-86C5-508909A30A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10081248"/>
        <c:axId val="710079608"/>
      </c:barChart>
      <c:catAx>
        <c:axId val="71008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10079608"/>
        <c:crosses val="autoZero"/>
        <c:auto val="1"/>
        <c:lblAlgn val="ctr"/>
        <c:lblOffset val="100"/>
        <c:noMultiLvlLbl val="0"/>
      </c:catAx>
      <c:valAx>
        <c:axId val="710079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10081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Vrijeme</a:t>
            </a:r>
            <a:r>
              <a:rPr lang="en-US" dirty="0"/>
              <a:t> </a:t>
            </a:r>
            <a:r>
              <a:rPr lang="en-US" dirty="0" err="1"/>
              <a:t>izvršavanja</a:t>
            </a:r>
            <a:r>
              <a:rPr lang="en-US" dirty="0"/>
              <a:t>(s)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Vrijeme izvršavanja(µs) - CUDA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640x480</c:v>
                </c:pt>
                <c:pt idx="1">
                  <c:v>800x600</c:v>
                </c:pt>
                <c:pt idx="2">
                  <c:v>1280x960</c:v>
                </c:pt>
                <c:pt idx="3">
                  <c:v>1920x1440</c:v>
                </c:pt>
                <c:pt idx="4">
                  <c:v>2560x1920</c:v>
                </c:pt>
                <c:pt idx="5">
                  <c:v>4096x3072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1.109</c:v>
                </c:pt>
                <c:pt idx="1">
                  <c:v>1.169</c:v>
                </c:pt>
                <c:pt idx="2">
                  <c:v>1.351</c:v>
                </c:pt>
                <c:pt idx="3">
                  <c:v>1.661</c:v>
                </c:pt>
                <c:pt idx="4">
                  <c:v>2.0779999999999998</c:v>
                </c:pt>
                <c:pt idx="5">
                  <c:v>3.056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09-4334-A8CA-C6BB1FB6BD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10081248"/>
        <c:axId val="710079608"/>
      </c:barChart>
      <c:catAx>
        <c:axId val="71008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10079608"/>
        <c:crosses val="autoZero"/>
        <c:auto val="1"/>
        <c:lblAlgn val="ctr"/>
        <c:lblOffset val="100"/>
        <c:noMultiLvlLbl val="0"/>
      </c:catAx>
      <c:valAx>
        <c:axId val="710079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710081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B37B-4F3C-4144-8A63-EDB43E0AA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Gabor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9B7D5-BC63-4F81-993C-FA51AAEA10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Toni biuk</a:t>
            </a:r>
          </a:p>
          <a:p>
            <a:r>
              <a:rPr lang="hr-HR" dirty="0"/>
              <a:t>Tino melvan</a:t>
            </a:r>
          </a:p>
        </p:txBody>
      </p:sp>
    </p:spTree>
    <p:extLst>
      <p:ext uri="{BB962C8B-B14F-4D97-AF65-F5344CB8AC3E}">
        <p14:creationId xmlns:p14="http://schemas.microsoft.com/office/powerpoint/2010/main" val="3314882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C4F0-92F8-438F-B9E0-C59709BC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D380-F5E4-4A6F-A33B-796D83F33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Analiza tekstura i detekcija rubova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79CAF-FCD4-4117-B12B-48249FFD64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26355" y="2844065"/>
            <a:ext cx="4505325" cy="51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C98C20-7B12-48E9-B5A4-C68055274A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64629" y="4652800"/>
            <a:ext cx="161925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4C0132-E3C2-4A3C-BEAB-200719353C1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074154" y="3877356"/>
            <a:ext cx="1609725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97DB7E-3D28-43F0-8DFE-F04DDC041DBD}"/>
              </a:ext>
            </a:extLst>
          </p:cNvPr>
          <p:cNvSpPr/>
          <p:nvPr/>
        </p:nvSpPr>
        <p:spPr>
          <a:xfrm>
            <a:off x="6096000" y="2587259"/>
            <a:ext cx="6096000" cy="258019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hr-H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λ – valna dužina sinusoidalnog faktora</a:t>
            </a:r>
            <a:endParaRPr lang="hr-H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hr-H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θ – orijentacija normala paralelnih pruga Gaborovog filtera</a:t>
            </a:r>
            <a:endParaRPr lang="hr-H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hr-H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ψ – fazni pomak</a:t>
            </a:r>
            <a:endParaRPr lang="hr-H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hr-H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σ – standardna devijacija Gausove omotnice</a:t>
            </a:r>
            <a:endParaRPr lang="hr-H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hr-H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γ – omjer prostornog aspekta</a:t>
            </a:r>
            <a:endParaRPr lang="hr-H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680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Tino\AppData\Local\Microsoft\Windows\INetCache\Content.Word\4096x3072.jpg">
            <a:extLst>
              <a:ext uri="{FF2B5EF4-FFF2-40B4-BE49-F238E27FC236}">
                <a16:creationId xmlns:a16="http://schemas.microsoft.com/office/drawing/2014/main" id="{33A12F05-647D-45C0-A96F-1924FE18CF8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14887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48E250-5F8C-4234-B29C-9F865E51B51C}"/>
              </a:ext>
            </a:extLst>
          </p:cNvPr>
          <p:cNvSpPr/>
          <p:nvPr/>
        </p:nvSpPr>
        <p:spPr>
          <a:xfrm>
            <a:off x="3444249" y="6320322"/>
            <a:ext cx="530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>
                <a:latin typeface="Times New Roman" panose="02020603050405020304" pitchFamily="18" charset="0"/>
                <a:ea typeface="Calibri" panose="020F0502020204030204" pitchFamily="34" charset="0"/>
              </a:rPr>
              <a:t>Kernel 11x11; λ = 6.0; θ = 1.0; ψ = 1.0; σ = 3.0; γ = 6.5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02800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i.imgur.com/FYn5YcB.png">
            <a:extLst>
              <a:ext uri="{FF2B5EF4-FFF2-40B4-BE49-F238E27FC236}">
                <a16:creationId xmlns:a16="http://schemas.microsoft.com/office/drawing/2014/main" id="{2F19484A-92F2-42B9-8DF9-02C948FEBD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14887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7574F0-4571-4316-8856-5060D135FF4A}"/>
              </a:ext>
            </a:extLst>
          </p:cNvPr>
          <p:cNvSpPr/>
          <p:nvPr/>
        </p:nvSpPr>
        <p:spPr>
          <a:xfrm>
            <a:off x="3444249" y="6320322"/>
            <a:ext cx="530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>
                <a:latin typeface="Times New Roman" panose="02020603050405020304" pitchFamily="18" charset="0"/>
                <a:ea typeface="Calibri" panose="020F0502020204030204" pitchFamily="34" charset="0"/>
              </a:rPr>
              <a:t>Kernel 11x11; λ = 6.0; θ = 1.0; ψ = 1.0; σ = 3.0; γ = 6.5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5576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C4F0-92F8-438F-B9E0-C59709BC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D380-F5E4-4A6F-A33B-796D83F33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Analiza tekstura i detekcija rubova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79CAF-FCD4-4117-B12B-48249FFD64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26355" y="2844065"/>
            <a:ext cx="4505325" cy="514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C98C20-7B12-48E9-B5A4-C68055274A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64629" y="4652800"/>
            <a:ext cx="1619250" cy="342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4C0132-E3C2-4A3C-BEAB-200719353C1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074154" y="3877356"/>
            <a:ext cx="1609725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97DB7E-3D28-43F0-8DFE-F04DDC041DBD}"/>
              </a:ext>
            </a:extLst>
          </p:cNvPr>
          <p:cNvSpPr/>
          <p:nvPr/>
        </p:nvSpPr>
        <p:spPr>
          <a:xfrm>
            <a:off x="6096000" y="2587259"/>
            <a:ext cx="6096000" cy="258019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hr-H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λ – valna dužina sinusoidalnog faktora</a:t>
            </a:r>
            <a:endParaRPr lang="hr-H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hr-H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θ – orijentacija normala paralelnih pruga Gaborovog filtera</a:t>
            </a:r>
            <a:endParaRPr lang="hr-H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hr-H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ψ – fazni pomak</a:t>
            </a:r>
            <a:endParaRPr lang="hr-H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hr-H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σ – standardna devijacija Gausove omotnice</a:t>
            </a:r>
            <a:endParaRPr lang="hr-H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hr-H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γ – omjer prostornog aspekta</a:t>
            </a:r>
            <a:endParaRPr lang="hr-H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1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00">
        <p14:pan dir="r"/>
      </p:transition>
    </mc:Choice>
    <mc:Fallback>
      <p:transition spd="slow" advTm="3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CDBF-004E-42A9-8209-89E08F3B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Sekvencijalno izvođenje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C7DFA52-1450-412F-872D-24A163A231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894958"/>
              </p:ext>
            </p:extLst>
          </p:nvPr>
        </p:nvGraphicFramePr>
        <p:xfrm>
          <a:off x="3024232" y="1973511"/>
          <a:ext cx="6143537" cy="3867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9230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CDBF-004E-42A9-8209-89E08F3B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Paralelno izvođenje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E318F88-DE00-4594-AAC5-47BDED8817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9936002"/>
              </p:ext>
            </p:extLst>
          </p:nvPr>
        </p:nvGraphicFramePr>
        <p:xfrm>
          <a:off x="3024232" y="1973510"/>
          <a:ext cx="6143537" cy="3867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950068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CDBF-004E-42A9-8209-89E08F3B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CUDA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1DD2135-069C-4ABB-A266-FF62FAD89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7687396"/>
              </p:ext>
            </p:extLst>
          </p:nvPr>
        </p:nvGraphicFramePr>
        <p:xfrm>
          <a:off x="3024232" y="1973510"/>
          <a:ext cx="6143537" cy="3867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849863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ositive-focus.com/wp-content/uploads/2010/11/thanks.gif">
            <a:extLst>
              <a:ext uri="{FF2B5EF4-FFF2-40B4-BE49-F238E27FC236}">
                <a16:creationId xmlns:a16="http://schemas.microsoft.com/office/drawing/2014/main" id="{3403BCEE-72B0-4CF7-84AE-445BC9F37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364" y="213455"/>
            <a:ext cx="9187273" cy="643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100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</TotalTime>
  <Words>82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Palatino Linotype</vt:lpstr>
      <vt:lpstr>Times New Roman</vt:lpstr>
      <vt:lpstr>Gallery</vt:lpstr>
      <vt:lpstr>Gabor filter</vt:lpstr>
      <vt:lpstr>Uvod</vt:lpstr>
      <vt:lpstr>PowerPoint Presentation</vt:lpstr>
      <vt:lpstr>PowerPoint Presentation</vt:lpstr>
      <vt:lpstr>Uvod</vt:lpstr>
      <vt:lpstr>Sekvencijalno izvođenje</vt:lpstr>
      <vt:lpstr>Paralelno izvođenje</vt:lpstr>
      <vt:lpstr>CUDA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Gabor filter</dc:title>
  <dc:creator>Tino Melvan</dc:creator>
  <cp:lastModifiedBy>Tino Melvan</cp:lastModifiedBy>
  <cp:revision>5</cp:revision>
  <dcterms:created xsi:type="dcterms:W3CDTF">2018-06-11T18:36:28Z</dcterms:created>
  <dcterms:modified xsi:type="dcterms:W3CDTF">2018-06-11T18:59:06Z</dcterms:modified>
</cp:coreProperties>
</file>