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327B-E532-436C-B23D-877026C34A7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E2A7C-E94F-4AE7-AC98-0B9AF002D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2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AB82F-9FFE-4A53-917C-9247F5B70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01203-45C4-47F0-BBAA-2815A468B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6C810-8B36-45EC-BF81-AD38C95B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3B235-CC07-4F0E-833F-A47AC9B9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29FC-DA16-46A1-9A06-4B67E8C4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2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3D1C9-EB2E-402D-99FB-73CA4155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A50D2-F87A-4184-9EC9-32DB2A72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6716-EF6D-44AA-B6FC-C65BF8F6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49B27-05DA-4E70-A207-0D8548EA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B12FD-0B2B-4CF0-B287-8E43CF4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EC5C3-470D-4427-A06F-5B6EFB5EB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AE8CC-A7B8-4EBE-8CC2-D633DB15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B0798-61D2-4495-98A5-9C8B5C67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46E10-B548-4341-BD43-6FAF4B1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07981-F1AE-4E7E-9536-4D3BEE95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4D42-80EA-48A9-B25F-F0D08199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816D8-96B1-4C76-A152-30BC6FF2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112A7-C50E-4731-8A3E-60FECA4A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CA28-63B5-4438-9AF9-10F54A3F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855B6-DEF5-452D-B1B5-88ED42A5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33B7-BAFB-44CC-843A-5DE15E20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0CDCA-387C-4E79-8A3C-80C2CED3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AC81D-F371-4847-8807-269277B6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AA833-531D-406B-824A-EC1F554A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A99A0-40DE-4644-978B-AA8E7955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F1310-DF2F-4DAE-A52A-59E1CBE2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B0A05-2D75-489B-A127-75CDB6888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C1695-D388-49B2-8C61-8C71570F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14A5C-228D-41B8-87C0-D42CA53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93F34-02F1-454F-B404-22D1B3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920D6-5B91-4A93-80D5-B13B176E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03401-7BB8-406C-B39D-60A78FF6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1652E-75A1-4209-B2B2-99909832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5D6F32-7FB9-42FE-A72A-9B0DCF11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52930C-00E1-4268-86A5-0F18D021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262919-371D-4C34-973D-9B25994FC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6501E2-86CC-44C6-A793-C3F4DCBA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E738D-A5A6-4509-BA61-FD807BB6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94281E-C7EE-4E9A-AFF2-AB74D966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66C1F-9CA3-4A5E-A24B-35613687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DD6CB5-87C0-45E8-BB06-FCD1C43E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44CB4A-3A63-4FB1-8A2D-E4D37320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91CE7-A666-4305-B066-9D1556AB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6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C122BE-6404-4E7B-96C9-A9BEED37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8201A7-E163-47F7-AD6E-3D2AD46F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11ECB-0A98-41DF-B7C3-441DA487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3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53C8E-68E6-4CE2-8182-2341E511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BBAC6-D3D9-4759-AF6A-72E52F49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66D05-3878-4957-B6F0-D098262A7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AEF4C-760A-480C-81BC-7437BB44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285E3-D2D2-47A9-838A-527C3A6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CEE33-81A6-408C-BE34-DC7C841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D302-BA53-47C8-9543-5DDE9AAE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97355B-F4C3-4837-8E1F-B73C366F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B744-F4B8-47EF-BC77-7C875F69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79A91-0130-4ECC-8A85-13A4B253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E765C-4BB4-433B-9A26-EFAC2B1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7D69A-FE8F-427D-89E9-DE0D7822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6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119A8C-324E-4344-8570-47B6D09C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DED06-4196-48A5-A1F3-065B8775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0D89F-F94E-4CF6-B69B-067C6654A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FA5A-1BE5-409C-A59B-27B508A9C217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F46F-3E35-4A9E-B770-7F92AE474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8CFFE-ADE4-4575-B571-1B3EE894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C7B4-DD18-44ED-AAF1-9AB62C38F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2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B66CB0-58D4-40D3-BFAC-8E7295E75007}"/>
              </a:ext>
            </a:extLst>
          </p:cNvPr>
          <p:cNvSpPr/>
          <p:nvPr/>
        </p:nvSpPr>
        <p:spPr>
          <a:xfrm>
            <a:off x="87851" y="1379301"/>
            <a:ext cx="5415508" cy="355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563D0-4EA5-4C0C-9ADD-0BD8B25B1C59}"/>
              </a:ext>
            </a:extLst>
          </p:cNvPr>
          <p:cNvSpPr/>
          <p:nvPr/>
        </p:nvSpPr>
        <p:spPr>
          <a:xfrm>
            <a:off x="217068" y="1808670"/>
            <a:ext cx="2050111" cy="10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速率控制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144ADA-D9D1-40AA-8793-53DFB73419A2}"/>
              </a:ext>
            </a:extLst>
          </p:cNvPr>
          <p:cNvSpPr/>
          <p:nvPr/>
        </p:nvSpPr>
        <p:spPr>
          <a:xfrm>
            <a:off x="3133869" y="1808670"/>
            <a:ext cx="2050111" cy="10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带宽预测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1C8721-BE57-42F9-9D21-67C765D83127}"/>
              </a:ext>
            </a:extLst>
          </p:cNvPr>
          <p:cNvSpPr/>
          <p:nvPr/>
        </p:nvSpPr>
        <p:spPr>
          <a:xfrm>
            <a:off x="1346153" y="3567897"/>
            <a:ext cx="2050111" cy="10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</a:t>
            </a:r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RTP</a:t>
            </a: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封装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26C26D-375E-4C92-9E8E-8E31CD2D97E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267179" y="2325173"/>
            <a:ext cx="866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9E3BCD-EE15-4AAB-9093-D19A7ED1457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185801" y="2841677"/>
            <a:ext cx="1185408" cy="72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E91DF7-0617-49AF-97CC-5F5736141D7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7068" y="4084400"/>
            <a:ext cx="1129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94E1913-4021-49E9-AB05-F5A959ECB274}"/>
              </a:ext>
            </a:extLst>
          </p:cNvPr>
          <p:cNvSpPr txBox="1"/>
          <p:nvPr/>
        </p:nvSpPr>
        <p:spPr>
          <a:xfrm>
            <a:off x="217068" y="3567897"/>
            <a:ext cx="96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视频输入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8BA3CC-5603-4490-B0C0-F7F3DC583733}"/>
              </a:ext>
            </a:extLst>
          </p:cNvPr>
          <p:cNvSpPr/>
          <p:nvPr/>
        </p:nvSpPr>
        <p:spPr>
          <a:xfrm>
            <a:off x="6987442" y="1379301"/>
            <a:ext cx="5156130" cy="3590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FDCF60-3C9C-4866-8567-92EA15A5D289}"/>
              </a:ext>
            </a:extLst>
          </p:cNvPr>
          <p:cNvSpPr/>
          <p:nvPr/>
        </p:nvSpPr>
        <p:spPr>
          <a:xfrm>
            <a:off x="8767210" y="1845308"/>
            <a:ext cx="2405068" cy="10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RTCP</a:t>
            </a: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反馈参数计算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F1C37B-5006-4589-8C77-C99315C5D1B3}"/>
              </a:ext>
            </a:extLst>
          </p:cNvPr>
          <p:cNvSpPr/>
          <p:nvPr/>
        </p:nvSpPr>
        <p:spPr>
          <a:xfrm>
            <a:off x="9529656" y="3271046"/>
            <a:ext cx="1392350" cy="10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解封装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FCDC348-4186-4BE0-98A4-489470F1B00D}"/>
              </a:ext>
            </a:extLst>
          </p:cNvPr>
          <p:cNvCxnSpPr>
            <a:cxnSpLocks/>
          </p:cNvCxnSpPr>
          <p:nvPr/>
        </p:nvCxnSpPr>
        <p:spPr>
          <a:xfrm>
            <a:off x="7398931" y="3407740"/>
            <a:ext cx="1517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E22A4DB-10E6-438A-BD8E-74E96E143304}"/>
              </a:ext>
            </a:extLst>
          </p:cNvPr>
          <p:cNvCxnSpPr>
            <a:cxnSpLocks/>
          </p:cNvCxnSpPr>
          <p:nvPr/>
        </p:nvCxnSpPr>
        <p:spPr>
          <a:xfrm>
            <a:off x="7398931" y="4121038"/>
            <a:ext cx="1517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BE8DF92-0B47-47DB-A45D-B75658170754}"/>
              </a:ext>
            </a:extLst>
          </p:cNvPr>
          <p:cNvCxnSpPr>
            <a:cxnSpLocks/>
          </p:cNvCxnSpPr>
          <p:nvPr/>
        </p:nvCxnSpPr>
        <p:spPr>
          <a:xfrm>
            <a:off x="8916355" y="3407740"/>
            <a:ext cx="0" cy="713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2F4697-F1E5-4150-BA91-9F532ACBD1A6}"/>
              </a:ext>
            </a:extLst>
          </p:cNvPr>
          <p:cNvCxnSpPr>
            <a:cxnSpLocks/>
          </p:cNvCxnSpPr>
          <p:nvPr/>
        </p:nvCxnSpPr>
        <p:spPr>
          <a:xfrm>
            <a:off x="7984023" y="3407740"/>
            <a:ext cx="0" cy="713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279299-6C0A-4608-8E6B-AFDED910C488}"/>
              </a:ext>
            </a:extLst>
          </p:cNvPr>
          <p:cNvCxnSpPr>
            <a:cxnSpLocks/>
          </p:cNvCxnSpPr>
          <p:nvPr/>
        </p:nvCxnSpPr>
        <p:spPr>
          <a:xfrm>
            <a:off x="8463802" y="3401773"/>
            <a:ext cx="0" cy="713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4A16AE0-C71A-4464-9B59-5C12947175FF}"/>
              </a:ext>
            </a:extLst>
          </p:cNvPr>
          <p:cNvSpPr txBox="1"/>
          <p:nvPr/>
        </p:nvSpPr>
        <p:spPr>
          <a:xfrm>
            <a:off x="7810421" y="4340691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缓冲区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8E5DB97-FC70-4B68-A17D-3171D03B77F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916355" y="3787550"/>
            <a:ext cx="613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017653B-D839-42ED-AF86-9A13ACC3E37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922006" y="3787550"/>
            <a:ext cx="8926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8A0168E-0F0F-421D-B0F1-38B8BB215AE4}"/>
              </a:ext>
            </a:extLst>
          </p:cNvPr>
          <p:cNvSpPr txBox="1"/>
          <p:nvPr/>
        </p:nvSpPr>
        <p:spPr>
          <a:xfrm>
            <a:off x="11006040" y="3156418"/>
            <a:ext cx="72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视频输出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93B87CE-66BA-4017-8170-3875E27E5144}"/>
              </a:ext>
            </a:extLst>
          </p:cNvPr>
          <p:cNvSpPr/>
          <p:nvPr/>
        </p:nvSpPr>
        <p:spPr>
          <a:xfrm>
            <a:off x="5578850" y="2546431"/>
            <a:ext cx="1271551" cy="1329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1EBA55-9FF4-458F-BEE3-1E80FA02E1CB}"/>
              </a:ext>
            </a:extLst>
          </p:cNvPr>
          <p:cNvSpPr txBox="1"/>
          <p:nvPr/>
        </p:nvSpPr>
        <p:spPr>
          <a:xfrm>
            <a:off x="5670631" y="4129232"/>
            <a:ext cx="121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Internet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C7E5C4D-8BF1-4921-84F3-18423276F5FB}"/>
              </a:ext>
            </a:extLst>
          </p:cNvPr>
          <p:cNvCxnSpPr>
            <a:cxnSpLocks/>
          </p:cNvCxnSpPr>
          <p:nvPr/>
        </p:nvCxnSpPr>
        <p:spPr>
          <a:xfrm flipH="1" flipV="1">
            <a:off x="4248211" y="2837466"/>
            <a:ext cx="12093" cy="461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B3189EE-CC9B-4C17-822A-850E111F9F4A}"/>
              </a:ext>
            </a:extLst>
          </p:cNvPr>
          <p:cNvCxnSpPr>
            <a:cxnSpLocks/>
          </p:cNvCxnSpPr>
          <p:nvPr/>
        </p:nvCxnSpPr>
        <p:spPr>
          <a:xfrm>
            <a:off x="4260304" y="3271046"/>
            <a:ext cx="195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BA6B2FB-B746-45D8-AD7F-9BEBE2FD0270}"/>
              </a:ext>
            </a:extLst>
          </p:cNvPr>
          <p:cNvCxnSpPr>
            <a:cxnSpLocks/>
          </p:cNvCxnSpPr>
          <p:nvPr/>
        </p:nvCxnSpPr>
        <p:spPr>
          <a:xfrm flipH="1" flipV="1">
            <a:off x="6178482" y="2325173"/>
            <a:ext cx="13141" cy="945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DB2DE15-4546-463E-82B8-6814A03D1C1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91623" y="2325172"/>
            <a:ext cx="2575587" cy="36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37A6679-3C60-4B14-82A3-C5AA669E9E65}"/>
              </a:ext>
            </a:extLst>
          </p:cNvPr>
          <p:cNvCxnSpPr>
            <a:cxnSpLocks/>
          </p:cNvCxnSpPr>
          <p:nvPr/>
        </p:nvCxnSpPr>
        <p:spPr>
          <a:xfrm>
            <a:off x="3400212" y="4078434"/>
            <a:ext cx="1517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45AF308-DD74-4C14-AE3C-2200767F818C}"/>
              </a:ext>
            </a:extLst>
          </p:cNvPr>
          <p:cNvCxnSpPr>
            <a:cxnSpLocks/>
          </p:cNvCxnSpPr>
          <p:nvPr/>
        </p:nvCxnSpPr>
        <p:spPr>
          <a:xfrm flipV="1">
            <a:off x="4917636" y="3624661"/>
            <a:ext cx="0" cy="453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3459E1B-F4F3-47BF-B23F-4479A3DBD019}"/>
              </a:ext>
            </a:extLst>
          </p:cNvPr>
          <p:cNvCxnSpPr>
            <a:cxnSpLocks/>
          </p:cNvCxnSpPr>
          <p:nvPr/>
        </p:nvCxnSpPr>
        <p:spPr>
          <a:xfrm>
            <a:off x="4917636" y="3642451"/>
            <a:ext cx="2892816" cy="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8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UI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yangfeilong2018@outlook.com</dc:creator>
  <cp:lastModifiedBy>yangfeilong2018@outlook.com</cp:lastModifiedBy>
  <cp:revision>61</cp:revision>
  <dcterms:created xsi:type="dcterms:W3CDTF">2018-06-23T12:00:47Z</dcterms:created>
  <dcterms:modified xsi:type="dcterms:W3CDTF">2018-06-23T12:15:24Z</dcterms:modified>
</cp:coreProperties>
</file>