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af84de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af84d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af84de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af84de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af84de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af84de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af84de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af84de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af84de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5af84de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af84de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af84de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af84de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af84de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