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79712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79712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797125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797125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797125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9797125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797125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9797125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797125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9797125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